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0.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5.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6.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7.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80" r:id="rId3"/>
    <p:sldMasterId id="2147483696" r:id="rId4"/>
    <p:sldMasterId id="2147483711" r:id="rId5"/>
    <p:sldMasterId id="2147483725" r:id="rId6"/>
    <p:sldMasterId id="2147483740" r:id="rId7"/>
    <p:sldMasterId id="2147483755" r:id="rId8"/>
    <p:sldMasterId id="2147483776" r:id="rId9"/>
    <p:sldMasterId id="2147483790" r:id="rId10"/>
    <p:sldMasterId id="2147483805" r:id="rId11"/>
    <p:sldMasterId id="2147483820" r:id="rId12"/>
    <p:sldMasterId id="2147483826" r:id="rId13"/>
    <p:sldMasterId id="2147483832" r:id="rId14"/>
    <p:sldMasterId id="2147483844" r:id="rId15"/>
    <p:sldMasterId id="2147483850" r:id="rId16"/>
    <p:sldMasterId id="2147483856" r:id="rId17"/>
    <p:sldMasterId id="2147483862" r:id="rId18"/>
  </p:sldMasterIdLst>
  <p:notesMasterIdLst>
    <p:notesMasterId r:id="rId51"/>
  </p:notesMasterIdLst>
  <p:sldIdLst>
    <p:sldId id="256" r:id="rId19"/>
    <p:sldId id="278" r:id="rId20"/>
    <p:sldId id="281" r:id="rId21"/>
    <p:sldId id="257" r:id="rId22"/>
    <p:sldId id="295" r:id="rId23"/>
    <p:sldId id="282" r:id="rId24"/>
    <p:sldId id="296" r:id="rId25"/>
    <p:sldId id="297" r:id="rId26"/>
    <p:sldId id="298" r:id="rId27"/>
    <p:sldId id="299" r:id="rId28"/>
    <p:sldId id="313" r:id="rId29"/>
    <p:sldId id="300" r:id="rId30"/>
    <p:sldId id="301" r:id="rId31"/>
    <p:sldId id="305" r:id="rId32"/>
    <p:sldId id="303" r:id="rId33"/>
    <p:sldId id="304" r:id="rId34"/>
    <p:sldId id="283" r:id="rId35"/>
    <p:sldId id="307" r:id="rId36"/>
    <p:sldId id="284" r:id="rId37"/>
    <p:sldId id="280" r:id="rId38"/>
    <p:sldId id="318" r:id="rId39"/>
    <p:sldId id="314" r:id="rId40"/>
    <p:sldId id="316" r:id="rId41"/>
    <p:sldId id="311" r:id="rId42"/>
    <p:sldId id="312" r:id="rId43"/>
    <p:sldId id="309" r:id="rId44"/>
    <p:sldId id="321" r:id="rId45"/>
    <p:sldId id="323" r:id="rId46"/>
    <p:sldId id="322" r:id="rId47"/>
    <p:sldId id="324" r:id="rId48"/>
    <p:sldId id="319" r:id="rId49"/>
    <p:sldId id="290" r:id="rId50"/>
  </p:sldIdLst>
  <p:sldSz cx="10693400" cy="7556500"/>
  <p:notesSz cx="10234613" cy="7104063"/>
  <p:defaultTextStyle>
    <a:defPPr>
      <a:defRPr lang="zh-TW"/>
    </a:defPPr>
    <a:lvl1pPr marL="0" algn="l" defTabSz="910309" rtl="0" eaLnBrk="1" latinLnBrk="0" hangingPunct="1">
      <a:defRPr sz="1800" kern="1200">
        <a:solidFill>
          <a:schemeClr val="tx1"/>
        </a:solidFill>
        <a:latin typeface="+mn-lt"/>
        <a:ea typeface="+mn-ea"/>
        <a:cs typeface="+mn-cs"/>
      </a:defRPr>
    </a:lvl1pPr>
    <a:lvl2pPr marL="455156" algn="l" defTabSz="910309" rtl="0" eaLnBrk="1" latinLnBrk="0" hangingPunct="1">
      <a:defRPr sz="1800" kern="1200">
        <a:solidFill>
          <a:schemeClr val="tx1"/>
        </a:solidFill>
        <a:latin typeface="+mn-lt"/>
        <a:ea typeface="+mn-ea"/>
        <a:cs typeface="+mn-cs"/>
      </a:defRPr>
    </a:lvl2pPr>
    <a:lvl3pPr marL="910309" algn="l" defTabSz="910309" rtl="0" eaLnBrk="1" latinLnBrk="0" hangingPunct="1">
      <a:defRPr sz="1800" kern="1200">
        <a:solidFill>
          <a:schemeClr val="tx1"/>
        </a:solidFill>
        <a:latin typeface="+mn-lt"/>
        <a:ea typeface="+mn-ea"/>
        <a:cs typeface="+mn-cs"/>
      </a:defRPr>
    </a:lvl3pPr>
    <a:lvl4pPr marL="1365474" algn="l" defTabSz="910309" rtl="0" eaLnBrk="1" latinLnBrk="0" hangingPunct="1">
      <a:defRPr sz="1800" kern="1200">
        <a:solidFill>
          <a:schemeClr val="tx1"/>
        </a:solidFill>
        <a:latin typeface="+mn-lt"/>
        <a:ea typeface="+mn-ea"/>
        <a:cs typeface="+mn-cs"/>
      </a:defRPr>
    </a:lvl4pPr>
    <a:lvl5pPr marL="1820630" algn="l" defTabSz="910309" rtl="0" eaLnBrk="1" latinLnBrk="0" hangingPunct="1">
      <a:defRPr sz="1800" kern="1200">
        <a:solidFill>
          <a:schemeClr val="tx1"/>
        </a:solidFill>
        <a:latin typeface="+mn-lt"/>
        <a:ea typeface="+mn-ea"/>
        <a:cs typeface="+mn-cs"/>
      </a:defRPr>
    </a:lvl5pPr>
    <a:lvl6pPr marL="2275791" algn="l" defTabSz="910309" rtl="0" eaLnBrk="1" latinLnBrk="0" hangingPunct="1">
      <a:defRPr sz="1800" kern="1200">
        <a:solidFill>
          <a:schemeClr val="tx1"/>
        </a:solidFill>
        <a:latin typeface="+mn-lt"/>
        <a:ea typeface="+mn-ea"/>
        <a:cs typeface="+mn-cs"/>
      </a:defRPr>
    </a:lvl6pPr>
    <a:lvl7pPr marL="2730950" algn="l" defTabSz="910309" rtl="0" eaLnBrk="1" latinLnBrk="0" hangingPunct="1">
      <a:defRPr sz="1800" kern="1200">
        <a:solidFill>
          <a:schemeClr val="tx1"/>
        </a:solidFill>
        <a:latin typeface="+mn-lt"/>
        <a:ea typeface="+mn-ea"/>
        <a:cs typeface="+mn-cs"/>
      </a:defRPr>
    </a:lvl7pPr>
    <a:lvl8pPr marL="3186111" algn="l" defTabSz="910309" rtl="0" eaLnBrk="1" latinLnBrk="0" hangingPunct="1">
      <a:defRPr sz="1800" kern="1200">
        <a:solidFill>
          <a:schemeClr val="tx1"/>
        </a:solidFill>
        <a:latin typeface="+mn-lt"/>
        <a:ea typeface="+mn-ea"/>
        <a:cs typeface="+mn-cs"/>
      </a:defRPr>
    </a:lvl8pPr>
    <a:lvl9pPr marL="3641268" algn="l" defTabSz="91030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60"/>
  </p:normalViewPr>
  <p:slideViewPr>
    <p:cSldViewPr>
      <p:cViewPr>
        <p:scale>
          <a:sx n="68" d="100"/>
          <a:sy n="68" d="100"/>
        </p:scale>
        <p:origin x="-1146" y="15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8" Type="http://schemas.openxmlformats.org/officeDocument/2006/relationships/slideMaster" Target="slideMasters/slideMaster8.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4435101" cy="355203"/>
          </a:xfrm>
          <a:prstGeom prst="rect">
            <a:avLst/>
          </a:prstGeom>
        </p:spPr>
        <p:txBody>
          <a:bodyPr vert="horz" lIns="86868" tIns="43434" rIns="86868" bIns="43434" rtlCol="0"/>
          <a:lstStyle>
            <a:lvl1pPr algn="l">
              <a:defRPr sz="1100"/>
            </a:lvl1pPr>
          </a:lstStyle>
          <a:p>
            <a:endParaRPr lang="zh-TW" altLang="en-US"/>
          </a:p>
        </p:txBody>
      </p:sp>
      <p:sp>
        <p:nvSpPr>
          <p:cNvPr id="3" name="日期版面配置區 2"/>
          <p:cNvSpPr>
            <a:spLocks noGrp="1"/>
          </p:cNvSpPr>
          <p:nvPr>
            <p:ph type="dt" idx="1"/>
          </p:nvPr>
        </p:nvSpPr>
        <p:spPr>
          <a:xfrm>
            <a:off x="5797994" y="1"/>
            <a:ext cx="4433581" cy="355203"/>
          </a:xfrm>
          <a:prstGeom prst="rect">
            <a:avLst/>
          </a:prstGeom>
        </p:spPr>
        <p:txBody>
          <a:bodyPr vert="horz" lIns="86868" tIns="43434" rIns="86868" bIns="43434" rtlCol="0"/>
          <a:lstStyle>
            <a:lvl1pPr algn="r">
              <a:defRPr sz="1100"/>
            </a:lvl1pPr>
          </a:lstStyle>
          <a:p>
            <a:fld id="{A0643B8D-1D13-4E74-8A96-325D115DFB65}" type="datetimeFigureOut">
              <a:rPr lang="zh-TW" altLang="en-US" smtClean="0"/>
              <a:t>2018/11/22</a:t>
            </a:fld>
            <a:endParaRPr lang="zh-TW" altLang="en-US"/>
          </a:p>
        </p:txBody>
      </p:sp>
      <p:sp>
        <p:nvSpPr>
          <p:cNvPr id="4" name="投影片圖像版面配置區 3"/>
          <p:cNvSpPr>
            <a:spLocks noGrp="1" noRot="1" noChangeAspect="1"/>
          </p:cNvSpPr>
          <p:nvPr>
            <p:ph type="sldImg" idx="2"/>
          </p:nvPr>
        </p:nvSpPr>
        <p:spPr>
          <a:xfrm>
            <a:off x="3232150" y="533400"/>
            <a:ext cx="3770313" cy="2663825"/>
          </a:xfrm>
          <a:prstGeom prst="rect">
            <a:avLst/>
          </a:prstGeom>
          <a:noFill/>
          <a:ln w="12700">
            <a:solidFill>
              <a:prstClr val="black"/>
            </a:solidFill>
          </a:ln>
        </p:spPr>
        <p:txBody>
          <a:bodyPr vert="horz" lIns="86868" tIns="43434" rIns="86868" bIns="43434" rtlCol="0" anchor="ctr"/>
          <a:lstStyle/>
          <a:p>
            <a:endParaRPr lang="zh-TW" altLang="en-US"/>
          </a:p>
        </p:txBody>
      </p:sp>
      <p:sp>
        <p:nvSpPr>
          <p:cNvPr id="5" name="備忘稿版面配置區 4"/>
          <p:cNvSpPr>
            <a:spLocks noGrp="1"/>
          </p:cNvSpPr>
          <p:nvPr>
            <p:ph type="body" sz="quarter" idx="3"/>
          </p:nvPr>
        </p:nvSpPr>
        <p:spPr>
          <a:xfrm>
            <a:off x="1024069" y="3374431"/>
            <a:ext cx="8186475" cy="3196828"/>
          </a:xfrm>
          <a:prstGeom prst="rect">
            <a:avLst/>
          </a:prstGeom>
        </p:spPr>
        <p:txBody>
          <a:bodyPr vert="horz" lIns="86868" tIns="43434" rIns="86868" bIns="43434"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6747368"/>
            <a:ext cx="4435101" cy="355203"/>
          </a:xfrm>
          <a:prstGeom prst="rect">
            <a:avLst/>
          </a:prstGeom>
        </p:spPr>
        <p:txBody>
          <a:bodyPr vert="horz" lIns="86868" tIns="43434" rIns="86868" bIns="43434" rtlCol="0" anchor="b"/>
          <a:lstStyle>
            <a:lvl1pPr algn="l">
              <a:defRPr sz="1100"/>
            </a:lvl1pPr>
          </a:lstStyle>
          <a:p>
            <a:endParaRPr lang="zh-TW" altLang="en-US"/>
          </a:p>
        </p:txBody>
      </p:sp>
      <p:sp>
        <p:nvSpPr>
          <p:cNvPr id="7" name="投影片編號版面配置區 6"/>
          <p:cNvSpPr>
            <a:spLocks noGrp="1"/>
          </p:cNvSpPr>
          <p:nvPr>
            <p:ph type="sldNum" sz="quarter" idx="5"/>
          </p:nvPr>
        </p:nvSpPr>
        <p:spPr>
          <a:xfrm>
            <a:off x="5797994" y="6747368"/>
            <a:ext cx="4433581" cy="355203"/>
          </a:xfrm>
          <a:prstGeom prst="rect">
            <a:avLst/>
          </a:prstGeom>
        </p:spPr>
        <p:txBody>
          <a:bodyPr vert="horz" lIns="86868" tIns="43434" rIns="86868" bIns="43434" rtlCol="0" anchor="b"/>
          <a:lstStyle>
            <a:lvl1pPr algn="r">
              <a:defRPr sz="1100"/>
            </a:lvl1pPr>
          </a:lstStyle>
          <a:p>
            <a:fld id="{1E55825D-DDF2-476F-99C7-A9C9E354C625}" type="slidenum">
              <a:rPr lang="zh-TW" altLang="en-US" smtClean="0"/>
              <a:t>‹#›</a:t>
            </a:fld>
            <a:endParaRPr lang="zh-TW" altLang="en-US"/>
          </a:p>
        </p:txBody>
      </p:sp>
    </p:spTree>
    <p:extLst>
      <p:ext uri="{BB962C8B-B14F-4D97-AF65-F5344CB8AC3E}">
        <p14:creationId xmlns:p14="http://schemas.microsoft.com/office/powerpoint/2010/main" val="968540030"/>
      </p:ext>
    </p:extLst>
  </p:cSld>
  <p:clrMap bg1="lt1" tx1="dk1" bg2="lt2" tx2="dk2" accent1="accent1" accent2="accent2" accent3="accent3" accent4="accent4" accent5="accent5" accent6="accent6" hlink="hlink" folHlink="folHlink"/>
  <p:notesStyle>
    <a:lvl1pPr marL="0" algn="l" defTabSz="910309" rtl="0" eaLnBrk="1" latinLnBrk="0" hangingPunct="1">
      <a:defRPr sz="1100" kern="1200">
        <a:solidFill>
          <a:schemeClr val="tx1"/>
        </a:solidFill>
        <a:latin typeface="+mn-lt"/>
        <a:ea typeface="+mn-ea"/>
        <a:cs typeface="+mn-cs"/>
      </a:defRPr>
    </a:lvl1pPr>
    <a:lvl2pPr marL="455156" algn="l" defTabSz="910309" rtl="0" eaLnBrk="1" latinLnBrk="0" hangingPunct="1">
      <a:defRPr sz="1100" kern="1200">
        <a:solidFill>
          <a:schemeClr val="tx1"/>
        </a:solidFill>
        <a:latin typeface="+mn-lt"/>
        <a:ea typeface="+mn-ea"/>
        <a:cs typeface="+mn-cs"/>
      </a:defRPr>
    </a:lvl2pPr>
    <a:lvl3pPr marL="910309" algn="l" defTabSz="910309" rtl="0" eaLnBrk="1" latinLnBrk="0" hangingPunct="1">
      <a:defRPr sz="1100" kern="1200">
        <a:solidFill>
          <a:schemeClr val="tx1"/>
        </a:solidFill>
        <a:latin typeface="+mn-lt"/>
        <a:ea typeface="+mn-ea"/>
        <a:cs typeface="+mn-cs"/>
      </a:defRPr>
    </a:lvl3pPr>
    <a:lvl4pPr marL="1365474" algn="l" defTabSz="910309" rtl="0" eaLnBrk="1" latinLnBrk="0" hangingPunct="1">
      <a:defRPr sz="1100" kern="1200">
        <a:solidFill>
          <a:schemeClr val="tx1"/>
        </a:solidFill>
        <a:latin typeface="+mn-lt"/>
        <a:ea typeface="+mn-ea"/>
        <a:cs typeface="+mn-cs"/>
      </a:defRPr>
    </a:lvl4pPr>
    <a:lvl5pPr marL="1820630" algn="l" defTabSz="910309" rtl="0" eaLnBrk="1" latinLnBrk="0" hangingPunct="1">
      <a:defRPr sz="1100" kern="1200">
        <a:solidFill>
          <a:schemeClr val="tx1"/>
        </a:solidFill>
        <a:latin typeface="+mn-lt"/>
        <a:ea typeface="+mn-ea"/>
        <a:cs typeface="+mn-cs"/>
      </a:defRPr>
    </a:lvl5pPr>
    <a:lvl6pPr marL="2275791" algn="l" defTabSz="910309" rtl="0" eaLnBrk="1" latinLnBrk="0" hangingPunct="1">
      <a:defRPr sz="1100" kern="1200">
        <a:solidFill>
          <a:schemeClr val="tx1"/>
        </a:solidFill>
        <a:latin typeface="+mn-lt"/>
        <a:ea typeface="+mn-ea"/>
        <a:cs typeface="+mn-cs"/>
      </a:defRPr>
    </a:lvl6pPr>
    <a:lvl7pPr marL="2730950" algn="l" defTabSz="910309" rtl="0" eaLnBrk="1" latinLnBrk="0" hangingPunct="1">
      <a:defRPr sz="1100" kern="1200">
        <a:solidFill>
          <a:schemeClr val="tx1"/>
        </a:solidFill>
        <a:latin typeface="+mn-lt"/>
        <a:ea typeface="+mn-ea"/>
        <a:cs typeface="+mn-cs"/>
      </a:defRPr>
    </a:lvl7pPr>
    <a:lvl8pPr marL="3186111" algn="l" defTabSz="910309" rtl="0" eaLnBrk="1" latinLnBrk="0" hangingPunct="1">
      <a:defRPr sz="1100" kern="1200">
        <a:solidFill>
          <a:schemeClr val="tx1"/>
        </a:solidFill>
        <a:latin typeface="+mn-lt"/>
        <a:ea typeface="+mn-ea"/>
        <a:cs typeface="+mn-cs"/>
      </a:defRPr>
    </a:lvl8pPr>
    <a:lvl9pPr marL="3641268" algn="l" defTabSz="910309"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圖像版面配置區 1"/>
          <p:cNvSpPr>
            <a:spLocks noGrp="1" noRot="1" noChangeAspect="1" noTextEdit="1"/>
          </p:cNvSpPr>
          <p:nvPr>
            <p:ph type="sldImg"/>
          </p:nvPr>
        </p:nvSpPr>
        <p:spPr>
          <a:xfrm>
            <a:off x="3232150" y="533400"/>
            <a:ext cx="3770313" cy="2663825"/>
          </a:xfrm>
          <a:ln/>
        </p:spPr>
      </p:sp>
      <p:sp>
        <p:nvSpPr>
          <p:cNvPr id="348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ea typeface="新細明體" charset="-120"/>
            </a:endParaRPr>
          </a:p>
        </p:txBody>
      </p:sp>
      <p:sp>
        <p:nvSpPr>
          <p:cNvPr id="3482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30514" eaLnBrk="0" hangingPunct="0">
              <a:spcBef>
                <a:spcPct val="30000"/>
              </a:spcBef>
              <a:defRPr kumimoji="1" sz="1100">
                <a:solidFill>
                  <a:schemeClr val="tx1"/>
                </a:solidFill>
                <a:latin typeface="Times New Roman" pitchFamily="18" charset="0"/>
                <a:ea typeface="新細明體" charset="-120"/>
              </a:defRPr>
            </a:lvl1pPr>
            <a:lvl2pPr marL="705803" indent="-271463" algn="l" defTabSz="930514" eaLnBrk="0" hangingPunct="0">
              <a:spcBef>
                <a:spcPct val="30000"/>
              </a:spcBef>
              <a:defRPr kumimoji="1" sz="1100">
                <a:solidFill>
                  <a:schemeClr val="tx1"/>
                </a:solidFill>
                <a:latin typeface="Times New Roman" pitchFamily="18" charset="0"/>
                <a:ea typeface="新細明體" charset="-120"/>
              </a:defRPr>
            </a:lvl2pPr>
            <a:lvl3pPr marL="1085850" indent="-217170" algn="l" defTabSz="930514" eaLnBrk="0" hangingPunct="0">
              <a:spcBef>
                <a:spcPct val="30000"/>
              </a:spcBef>
              <a:defRPr kumimoji="1" sz="1100">
                <a:solidFill>
                  <a:schemeClr val="tx1"/>
                </a:solidFill>
                <a:latin typeface="Times New Roman" pitchFamily="18" charset="0"/>
                <a:ea typeface="新細明體" charset="-120"/>
              </a:defRPr>
            </a:lvl3pPr>
            <a:lvl4pPr marL="1520190" indent="-217170" algn="l" defTabSz="930514" eaLnBrk="0" hangingPunct="0">
              <a:spcBef>
                <a:spcPct val="30000"/>
              </a:spcBef>
              <a:defRPr kumimoji="1" sz="1100">
                <a:solidFill>
                  <a:schemeClr val="tx1"/>
                </a:solidFill>
                <a:latin typeface="Times New Roman" pitchFamily="18" charset="0"/>
                <a:ea typeface="新細明體" charset="-120"/>
              </a:defRPr>
            </a:lvl4pPr>
            <a:lvl5pPr marL="1954530" indent="-217170" algn="l" defTabSz="930514" eaLnBrk="0" hangingPunct="0">
              <a:spcBef>
                <a:spcPct val="30000"/>
              </a:spcBef>
              <a:defRPr kumimoji="1" sz="1100">
                <a:solidFill>
                  <a:schemeClr val="tx1"/>
                </a:solidFill>
                <a:latin typeface="Times New Roman" pitchFamily="18" charset="0"/>
                <a:ea typeface="新細明體" charset="-120"/>
              </a:defRPr>
            </a:lvl5pPr>
            <a:lvl6pPr marL="2388870" indent="-217170" defTabSz="930514" eaLnBrk="0" fontAlgn="base" hangingPunct="0">
              <a:spcBef>
                <a:spcPct val="30000"/>
              </a:spcBef>
              <a:spcAft>
                <a:spcPct val="0"/>
              </a:spcAft>
              <a:defRPr kumimoji="1" sz="1100">
                <a:solidFill>
                  <a:schemeClr val="tx1"/>
                </a:solidFill>
                <a:latin typeface="Times New Roman" pitchFamily="18" charset="0"/>
                <a:ea typeface="新細明體" charset="-120"/>
              </a:defRPr>
            </a:lvl6pPr>
            <a:lvl7pPr marL="2823210" indent="-217170" defTabSz="930514" eaLnBrk="0" fontAlgn="base" hangingPunct="0">
              <a:spcBef>
                <a:spcPct val="30000"/>
              </a:spcBef>
              <a:spcAft>
                <a:spcPct val="0"/>
              </a:spcAft>
              <a:defRPr kumimoji="1" sz="1100">
                <a:solidFill>
                  <a:schemeClr val="tx1"/>
                </a:solidFill>
                <a:latin typeface="Times New Roman" pitchFamily="18" charset="0"/>
                <a:ea typeface="新細明體" charset="-120"/>
              </a:defRPr>
            </a:lvl7pPr>
            <a:lvl8pPr marL="3257550" indent="-217170" defTabSz="930514" eaLnBrk="0" fontAlgn="base" hangingPunct="0">
              <a:spcBef>
                <a:spcPct val="30000"/>
              </a:spcBef>
              <a:spcAft>
                <a:spcPct val="0"/>
              </a:spcAft>
              <a:defRPr kumimoji="1" sz="1100">
                <a:solidFill>
                  <a:schemeClr val="tx1"/>
                </a:solidFill>
                <a:latin typeface="Times New Roman" pitchFamily="18" charset="0"/>
                <a:ea typeface="新細明體" charset="-120"/>
              </a:defRPr>
            </a:lvl8pPr>
            <a:lvl9pPr marL="3691890" indent="-217170" defTabSz="930514" eaLnBrk="0" fontAlgn="base" hangingPunct="0">
              <a:spcBef>
                <a:spcPct val="30000"/>
              </a:spcBef>
              <a:spcAft>
                <a:spcPct val="0"/>
              </a:spcAft>
              <a:defRPr kumimoji="1" sz="1100">
                <a:solidFill>
                  <a:schemeClr val="tx1"/>
                </a:solidFill>
                <a:latin typeface="Times New Roman" pitchFamily="18" charset="0"/>
                <a:ea typeface="新細明體" charset="-120"/>
              </a:defRPr>
            </a:lvl9pPr>
          </a:lstStyle>
          <a:p>
            <a:pPr algn="r" eaLnBrk="1" hangingPunct="1">
              <a:spcBef>
                <a:spcPct val="0"/>
              </a:spcBef>
            </a:pPr>
            <a:fld id="{3BD50DDC-43D6-442F-8AB0-2F6F54086291}" type="slidenum">
              <a:rPr lang="en-US" altLang="zh-TW">
                <a:solidFill>
                  <a:prstClr val="black"/>
                </a:solidFill>
                <a:ea typeface="Arial Unicode MS" pitchFamily="34" charset="-120"/>
              </a:rPr>
              <a:pPr algn="r" eaLnBrk="1" hangingPunct="1">
                <a:spcBef>
                  <a:spcPct val="0"/>
                </a:spcBef>
              </a:pPr>
              <a:t>16</a:t>
            </a:fld>
            <a:endParaRPr lang="en-US" altLang="zh-TW">
              <a:solidFill>
                <a:prstClr val="black"/>
              </a:solidFill>
              <a:ea typeface="Arial Unicode MS" pitchFamily="34"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圖像版面配置區 1"/>
          <p:cNvSpPr>
            <a:spLocks noGrp="1" noRot="1" noChangeAspect="1" noTextEdit="1"/>
          </p:cNvSpPr>
          <p:nvPr>
            <p:ph type="sldImg"/>
          </p:nvPr>
        </p:nvSpPr>
        <p:spPr>
          <a:xfrm>
            <a:off x="3232150" y="533400"/>
            <a:ext cx="3770313" cy="2663825"/>
          </a:xfrm>
          <a:ln/>
        </p:spPr>
      </p:sp>
      <p:sp>
        <p:nvSpPr>
          <p:cNvPr id="921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dirty="0" smtClean="0"/>
          </a:p>
        </p:txBody>
      </p:sp>
      <p:sp>
        <p:nvSpPr>
          <p:cNvPr id="922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58771">
              <a:defRPr kumimoji="1" sz="2100">
                <a:solidFill>
                  <a:schemeClr val="tx1"/>
                </a:solidFill>
                <a:latin typeface="Arial" pitchFamily="34" charset="0"/>
                <a:ea typeface="Arial Unicode MS" pitchFamily="34" charset="-120"/>
                <a:cs typeface="Arial Unicode MS" pitchFamily="34" charset="-120"/>
              </a:defRPr>
            </a:lvl1pPr>
            <a:lvl2pPr marL="651386" indent="-250533" defTabSz="858771">
              <a:defRPr kumimoji="1" sz="2100">
                <a:solidFill>
                  <a:schemeClr val="tx1"/>
                </a:solidFill>
                <a:latin typeface="Arial" pitchFamily="34" charset="0"/>
                <a:ea typeface="Arial Unicode MS" pitchFamily="34" charset="-120"/>
                <a:cs typeface="Arial Unicode MS" pitchFamily="34" charset="-120"/>
              </a:defRPr>
            </a:lvl2pPr>
            <a:lvl3pPr marL="1002131" indent="-200426" defTabSz="858771">
              <a:defRPr kumimoji="1" sz="2100">
                <a:solidFill>
                  <a:schemeClr val="tx1"/>
                </a:solidFill>
                <a:latin typeface="Arial" pitchFamily="34" charset="0"/>
                <a:ea typeface="Arial Unicode MS" pitchFamily="34" charset="-120"/>
                <a:cs typeface="Arial Unicode MS" pitchFamily="34" charset="-120"/>
              </a:defRPr>
            </a:lvl3pPr>
            <a:lvl4pPr marL="1402984" indent="-200426" defTabSz="858771">
              <a:defRPr kumimoji="1" sz="2100">
                <a:solidFill>
                  <a:schemeClr val="tx1"/>
                </a:solidFill>
                <a:latin typeface="Arial" pitchFamily="34" charset="0"/>
                <a:ea typeface="Arial Unicode MS" pitchFamily="34" charset="-120"/>
                <a:cs typeface="Arial Unicode MS" pitchFamily="34" charset="-120"/>
              </a:defRPr>
            </a:lvl4pPr>
            <a:lvl5pPr marL="1803835" indent="-200426" defTabSz="858771">
              <a:defRPr kumimoji="1" sz="2100">
                <a:solidFill>
                  <a:schemeClr val="tx1"/>
                </a:solidFill>
                <a:latin typeface="Arial" pitchFamily="34" charset="0"/>
                <a:ea typeface="Arial Unicode MS" pitchFamily="34" charset="-120"/>
                <a:cs typeface="Arial Unicode MS" pitchFamily="34" charset="-120"/>
              </a:defRPr>
            </a:lvl5pPr>
            <a:lvl6pPr marL="2204688" indent="-200426" defTabSz="858771" eaLnBrk="0" fontAlgn="base" hangingPunct="0">
              <a:spcBef>
                <a:spcPct val="0"/>
              </a:spcBef>
              <a:spcAft>
                <a:spcPct val="0"/>
              </a:spcAft>
              <a:defRPr kumimoji="1" sz="2100">
                <a:solidFill>
                  <a:schemeClr val="tx1"/>
                </a:solidFill>
                <a:latin typeface="Arial" pitchFamily="34" charset="0"/>
                <a:ea typeface="Arial Unicode MS" pitchFamily="34" charset="-120"/>
                <a:cs typeface="Arial Unicode MS" pitchFamily="34" charset="-120"/>
              </a:defRPr>
            </a:lvl6pPr>
            <a:lvl7pPr marL="2605540" indent="-200426" defTabSz="858771" eaLnBrk="0" fontAlgn="base" hangingPunct="0">
              <a:spcBef>
                <a:spcPct val="0"/>
              </a:spcBef>
              <a:spcAft>
                <a:spcPct val="0"/>
              </a:spcAft>
              <a:defRPr kumimoji="1" sz="2100">
                <a:solidFill>
                  <a:schemeClr val="tx1"/>
                </a:solidFill>
                <a:latin typeface="Arial" pitchFamily="34" charset="0"/>
                <a:ea typeface="Arial Unicode MS" pitchFamily="34" charset="-120"/>
                <a:cs typeface="Arial Unicode MS" pitchFamily="34" charset="-120"/>
              </a:defRPr>
            </a:lvl7pPr>
            <a:lvl8pPr marL="3006393" indent="-200426" defTabSz="858771" eaLnBrk="0" fontAlgn="base" hangingPunct="0">
              <a:spcBef>
                <a:spcPct val="0"/>
              </a:spcBef>
              <a:spcAft>
                <a:spcPct val="0"/>
              </a:spcAft>
              <a:defRPr kumimoji="1" sz="2100">
                <a:solidFill>
                  <a:schemeClr val="tx1"/>
                </a:solidFill>
                <a:latin typeface="Arial" pitchFamily="34" charset="0"/>
                <a:ea typeface="Arial Unicode MS" pitchFamily="34" charset="-120"/>
                <a:cs typeface="Arial Unicode MS" pitchFamily="34" charset="-120"/>
              </a:defRPr>
            </a:lvl8pPr>
            <a:lvl9pPr marL="3407245" indent="-200426" defTabSz="858771" eaLnBrk="0" fontAlgn="base" hangingPunct="0">
              <a:spcBef>
                <a:spcPct val="0"/>
              </a:spcBef>
              <a:spcAft>
                <a:spcPct val="0"/>
              </a:spcAft>
              <a:defRPr kumimoji="1" sz="2100">
                <a:solidFill>
                  <a:schemeClr val="tx1"/>
                </a:solidFill>
                <a:latin typeface="Arial" pitchFamily="34" charset="0"/>
                <a:ea typeface="Arial Unicode MS" pitchFamily="34" charset="-120"/>
                <a:cs typeface="Arial Unicode MS" pitchFamily="34" charset="-120"/>
              </a:defRPr>
            </a:lvl9pPr>
          </a:lstStyle>
          <a:p>
            <a:fld id="{233941FD-3232-47EA-9BE2-FFB4F351BDD7}" type="slidenum">
              <a:rPr lang="en-US" altLang="zh-TW" sz="1000">
                <a:solidFill>
                  <a:prstClr val="black"/>
                </a:solidFill>
                <a:latin typeface="Times New Roman" pitchFamily="18" charset="0"/>
                <a:ea typeface="新細明體" pitchFamily="18" charset="-120"/>
              </a:rPr>
              <a:pPr/>
              <a:t>18</a:t>
            </a:fld>
            <a:endParaRPr lang="en-US" altLang="zh-TW" sz="1000">
              <a:solidFill>
                <a:prstClr val="black"/>
              </a:solidFill>
              <a:latin typeface="Times New Roman" pitchFamily="18" charset="0"/>
              <a:ea typeface="新細明體" pitchFamily="18"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投影片圖像版面配置區 1"/>
          <p:cNvSpPr>
            <a:spLocks noGrp="1" noRot="1" noChangeAspect="1" noTextEdit="1"/>
          </p:cNvSpPr>
          <p:nvPr>
            <p:ph type="sldImg"/>
          </p:nvPr>
        </p:nvSpPr>
        <p:spPr bwMode="auto">
          <a:xfrm>
            <a:off x="3232150" y="533400"/>
            <a:ext cx="3770313" cy="2663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9460" name="投影片編號版面配置區 3"/>
          <p:cNvSpPr txBox="1">
            <a:spLocks noGrp="1"/>
          </p:cNvSpPr>
          <p:nvPr/>
        </p:nvSpPr>
        <p:spPr bwMode="auto">
          <a:xfrm>
            <a:off x="5797246" y="6747628"/>
            <a:ext cx="4434999" cy="3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68" tIns="43434" rIns="86868" bIns="43434" anchor="b"/>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r" defTabSz="868680" eaLnBrk="1" fontAlgn="base" hangingPunct="1">
              <a:spcBef>
                <a:spcPct val="0"/>
              </a:spcBef>
              <a:spcAft>
                <a:spcPct val="0"/>
              </a:spcAft>
            </a:pPr>
            <a:fld id="{ACF321AD-6C7C-48B1-A6E0-956D897B5C09}" type="slidenum">
              <a:rPr kumimoji="0" lang="zh-TW" altLang="en-US" sz="1100">
                <a:solidFill>
                  <a:srgbClr val="000000"/>
                </a:solidFill>
                <a:latin typeface="Calibri" pitchFamily="34" charset="0"/>
              </a:rPr>
              <a:pPr algn="r" defTabSz="868680" eaLnBrk="1" fontAlgn="base" hangingPunct="1">
                <a:spcBef>
                  <a:spcPct val="0"/>
                </a:spcBef>
                <a:spcAft>
                  <a:spcPct val="0"/>
                </a:spcAft>
              </a:pPr>
              <a:t>24</a:t>
            </a:fld>
            <a:endParaRPr kumimoji="0" lang="en-US" altLang="zh-TW" sz="1100">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xfrm>
            <a:off x="3232150" y="533400"/>
            <a:ext cx="3770313" cy="2663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20484" name="投影片編號版面配置區 3"/>
          <p:cNvSpPr txBox="1">
            <a:spLocks noGrp="1"/>
          </p:cNvSpPr>
          <p:nvPr/>
        </p:nvSpPr>
        <p:spPr bwMode="auto">
          <a:xfrm>
            <a:off x="5797246" y="6747628"/>
            <a:ext cx="4434999" cy="3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868" tIns="43434" rIns="86868" bIns="43434" anchor="b"/>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r" defTabSz="868680" eaLnBrk="1" fontAlgn="base" hangingPunct="1">
              <a:spcBef>
                <a:spcPct val="0"/>
              </a:spcBef>
              <a:spcAft>
                <a:spcPct val="0"/>
              </a:spcAft>
            </a:pPr>
            <a:fld id="{433DAA13-E4D2-4F4C-A668-C30805C0E8B3}" type="slidenum">
              <a:rPr kumimoji="0" lang="zh-TW" altLang="en-US" sz="1100">
                <a:solidFill>
                  <a:srgbClr val="000000"/>
                </a:solidFill>
                <a:latin typeface="Calibri" pitchFamily="34" charset="0"/>
              </a:rPr>
              <a:pPr algn="r" defTabSz="868680" eaLnBrk="1" fontAlgn="base" hangingPunct="1">
                <a:spcBef>
                  <a:spcPct val="0"/>
                </a:spcBef>
                <a:spcAft>
                  <a:spcPct val="0"/>
                </a:spcAft>
              </a:pPr>
              <a:t>25</a:t>
            </a:fld>
            <a:endParaRPr kumimoji="0" lang="en-US" altLang="zh-TW" sz="110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498591" y="2612691"/>
            <a:ext cx="4026408" cy="3770375"/>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115567" y="1289862"/>
            <a:ext cx="8351520" cy="64135"/>
          </a:xfrm>
          <a:custGeom>
            <a:avLst/>
            <a:gdLst/>
            <a:ahLst/>
            <a:cxnLst/>
            <a:rect l="l" t="t" r="r" b="b"/>
            <a:pathLst>
              <a:path w="8351520" h="64134">
                <a:moveTo>
                  <a:pt x="0" y="0"/>
                </a:moveTo>
                <a:lnTo>
                  <a:pt x="0" y="57912"/>
                </a:lnTo>
                <a:lnTo>
                  <a:pt x="8351520" y="64008"/>
                </a:lnTo>
                <a:lnTo>
                  <a:pt x="8351520" y="6096"/>
                </a:lnTo>
                <a:lnTo>
                  <a:pt x="0" y="0"/>
                </a:lnTo>
                <a:close/>
              </a:path>
            </a:pathLst>
          </a:custGeom>
          <a:solidFill>
            <a:srgbClr val="FF6600"/>
          </a:solidFill>
        </p:spPr>
        <p:txBody>
          <a:bodyPr wrap="square" lIns="0" tIns="0" rIns="0" bIns="0" rtlCol="0"/>
          <a:lstStyle/>
          <a:p>
            <a:endParaRPr/>
          </a:p>
        </p:txBody>
      </p:sp>
      <p:sp>
        <p:nvSpPr>
          <p:cNvPr id="2" name="Holder 2"/>
          <p:cNvSpPr>
            <a:spLocks noGrp="1"/>
          </p:cNvSpPr>
          <p:nvPr>
            <p:ph type="ctrTitle"/>
          </p:nvPr>
        </p:nvSpPr>
        <p:spPr>
          <a:xfrm>
            <a:off x="1595632" y="2644186"/>
            <a:ext cx="7502143" cy="615553"/>
          </a:xfrm>
          <a:prstGeom prst="rect">
            <a:avLst/>
          </a:prstGeom>
        </p:spPr>
        <p:txBody>
          <a:bodyPr wrap="square" lIns="0" tIns="0" rIns="0" bIns="0">
            <a:spAutoFit/>
          </a:bodyPr>
          <a:lstStyle>
            <a:lvl1pPr>
              <a:defRPr sz="4000" b="1" i="0" u="heavy">
                <a:solidFill>
                  <a:srgbClr val="181866"/>
                </a:solidFill>
                <a:latin typeface="Calibri"/>
                <a:cs typeface="Calibri"/>
              </a:defRPr>
            </a:lvl1pPr>
          </a:lstStyle>
          <a:p>
            <a:endParaRPr dirty="0"/>
          </a:p>
        </p:txBody>
      </p:sp>
      <p:sp>
        <p:nvSpPr>
          <p:cNvPr id="3" name="Holder 3"/>
          <p:cNvSpPr>
            <a:spLocks noGrp="1"/>
          </p:cNvSpPr>
          <p:nvPr>
            <p:ph type="subTitle" idx="4"/>
          </p:nvPr>
        </p:nvSpPr>
        <p:spPr>
          <a:xfrm>
            <a:off x="1604010" y="4231640"/>
            <a:ext cx="7485380" cy="215444"/>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02005" y="2182989"/>
            <a:ext cx="4455583" cy="453390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435813" y="2182989"/>
            <a:ext cx="4455583" cy="453390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E218ADA7-4B88-49AB-A59A-41A81226BF76}" type="slidenum">
              <a:rPr lang="en-US" altLang="zh-TW"/>
              <a:pPr>
                <a:defRPr/>
              </a:pPr>
              <a:t>‹#›</a:t>
            </a:fld>
            <a:endParaRPr lang="en-US" altLang="zh-TW" dirty="0"/>
          </a:p>
        </p:txBody>
      </p:sp>
    </p:spTree>
    <p:extLst>
      <p:ext uri="{BB962C8B-B14F-4D97-AF65-F5344CB8AC3E}">
        <p14:creationId xmlns:p14="http://schemas.microsoft.com/office/powerpoint/2010/main" val="417814187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58B7042D-3750-40F1-B9C1-336F64EEDCA4}" type="slidenum">
              <a:rPr lang="en-US" altLang="zh-TW"/>
              <a:pPr>
                <a:defRPr/>
              </a:pPr>
              <a:t>‹#›</a:t>
            </a:fld>
            <a:endParaRPr lang="en-US" altLang="zh-TW"/>
          </a:p>
        </p:txBody>
      </p:sp>
    </p:spTree>
    <p:extLst>
      <p:ext uri="{BB962C8B-B14F-4D97-AF65-F5344CB8AC3E}">
        <p14:creationId xmlns:p14="http://schemas.microsoft.com/office/powerpoint/2010/main" val="20620281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E70F6A66-0B4B-4987-B482-96E4FF617CEB}" type="slidenum">
              <a:rPr lang="en-US" altLang="zh-TW"/>
              <a:pPr>
                <a:defRPr/>
              </a:pPr>
              <a:t>‹#›</a:t>
            </a:fld>
            <a:endParaRPr lang="en-US" altLang="zh-TW"/>
          </a:p>
        </p:txBody>
      </p:sp>
    </p:spTree>
    <p:extLst>
      <p:ext uri="{BB962C8B-B14F-4D97-AF65-F5344CB8AC3E}">
        <p14:creationId xmlns:p14="http://schemas.microsoft.com/office/powerpoint/2010/main" val="26490342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34687" y="300865"/>
            <a:ext cx="3518055" cy="1280407"/>
          </a:xfrm>
        </p:spPr>
        <p:txBody>
          <a:bodyPr anchor="b"/>
          <a:lstStyle>
            <a:lvl1pPr algn="l">
              <a:defRPr sz="2300" b="1"/>
            </a:lvl1pPr>
          </a:lstStyle>
          <a:p>
            <a:r>
              <a:rPr lang="zh-TW" altLang="en-US"/>
              <a:t>按一下以編輯母片標題樣式</a:t>
            </a:r>
          </a:p>
        </p:txBody>
      </p:sp>
      <p:sp>
        <p:nvSpPr>
          <p:cNvPr id="3" name="內容版面配置區 2"/>
          <p:cNvSpPr>
            <a:spLocks noGrp="1"/>
          </p:cNvSpPr>
          <p:nvPr>
            <p:ph idx="1"/>
          </p:nvPr>
        </p:nvSpPr>
        <p:spPr>
          <a:xfrm>
            <a:off x="4180822" y="300877"/>
            <a:ext cx="5977908" cy="644926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34687" y="1581268"/>
            <a:ext cx="3518055" cy="5168856"/>
          </a:xfrm>
        </p:spPr>
        <p:txBody>
          <a:bodyPr/>
          <a:lstStyle>
            <a:lvl1pPr marL="0" indent="0">
              <a:buNone/>
              <a:defRPr sz="1600"/>
            </a:lvl1pPr>
            <a:lvl2pPr marL="520684" indent="0">
              <a:buNone/>
              <a:defRPr sz="1400"/>
            </a:lvl2pPr>
            <a:lvl3pPr marL="1041361" indent="0">
              <a:buNone/>
              <a:defRPr sz="1100"/>
            </a:lvl3pPr>
            <a:lvl4pPr marL="1562044" indent="0">
              <a:buNone/>
              <a:defRPr sz="1000"/>
            </a:lvl4pPr>
            <a:lvl5pPr marL="2082724" indent="0">
              <a:buNone/>
              <a:defRPr sz="1000"/>
            </a:lvl5pPr>
            <a:lvl6pPr marL="2603407" indent="0">
              <a:buNone/>
              <a:defRPr sz="1000"/>
            </a:lvl6pPr>
            <a:lvl7pPr marL="3124084" indent="0">
              <a:buNone/>
              <a:defRPr sz="1000"/>
            </a:lvl7pPr>
            <a:lvl8pPr marL="3644769" indent="0">
              <a:buNone/>
              <a:defRPr sz="1000"/>
            </a:lvl8pPr>
            <a:lvl9pPr marL="4165443" indent="0">
              <a:buNone/>
              <a:defRPr sz="10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B966A8D9-950D-416C-A64A-FD33FDAC0EF2}" type="slidenum">
              <a:rPr lang="en-US" altLang="zh-TW"/>
              <a:pPr>
                <a:defRPr/>
              </a:pPr>
              <a:t>‹#›</a:t>
            </a:fld>
            <a:endParaRPr lang="en-US" altLang="zh-TW"/>
          </a:p>
        </p:txBody>
      </p:sp>
    </p:spTree>
    <p:extLst>
      <p:ext uri="{BB962C8B-B14F-4D97-AF65-F5344CB8AC3E}">
        <p14:creationId xmlns:p14="http://schemas.microsoft.com/office/powerpoint/2010/main" val="26321175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095981" y="5289550"/>
            <a:ext cx="6416040" cy="624461"/>
          </a:xfrm>
        </p:spPr>
        <p:txBody>
          <a:bodyPr anchor="b"/>
          <a:lstStyle>
            <a:lvl1pPr algn="l">
              <a:defRPr sz="2300" b="1"/>
            </a:lvl1pPr>
          </a:lstStyle>
          <a:p>
            <a:r>
              <a:rPr lang="zh-TW" altLang="en-US"/>
              <a:t>按一下以編輯母片標題樣式</a:t>
            </a:r>
          </a:p>
        </p:txBody>
      </p:sp>
      <p:sp>
        <p:nvSpPr>
          <p:cNvPr id="3" name="圖片版面配置區 2"/>
          <p:cNvSpPr>
            <a:spLocks noGrp="1"/>
          </p:cNvSpPr>
          <p:nvPr>
            <p:ph type="pic" idx="1"/>
          </p:nvPr>
        </p:nvSpPr>
        <p:spPr>
          <a:xfrm>
            <a:off x="2095981" y="675187"/>
            <a:ext cx="6416040" cy="4533900"/>
          </a:xfrm>
        </p:spPr>
        <p:txBody>
          <a:bodyPr/>
          <a:lstStyle>
            <a:lvl1pPr marL="0" indent="0">
              <a:buNone/>
              <a:defRPr sz="3600"/>
            </a:lvl1pPr>
            <a:lvl2pPr marL="520684" indent="0">
              <a:buNone/>
              <a:defRPr sz="3200"/>
            </a:lvl2pPr>
            <a:lvl3pPr marL="1041361" indent="0">
              <a:buNone/>
              <a:defRPr sz="2700"/>
            </a:lvl3pPr>
            <a:lvl4pPr marL="1562044" indent="0">
              <a:buNone/>
              <a:defRPr sz="2300"/>
            </a:lvl4pPr>
            <a:lvl5pPr marL="2082724" indent="0">
              <a:buNone/>
              <a:defRPr sz="2300"/>
            </a:lvl5pPr>
            <a:lvl6pPr marL="2603407" indent="0">
              <a:buNone/>
              <a:defRPr sz="2300"/>
            </a:lvl6pPr>
            <a:lvl7pPr marL="3124084" indent="0">
              <a:buNone/>
              <a:defRPr sz="2300"/>
            </a:lvl7pPr>
            <a:lvl8pPr marL="3644769" indent="0">
              <a:buNone/>
              <a:defRPr sz="2300"/>
            </a:lvl8pPr>
            <a:lvl9pPr marL="4165443" indent="0">
              <a:buNone/>
              <a:defRPr sz="2300"/>
            </a:lvl9pPr>
          </a:lstStyle>
          <a:p>
            <a:pPr lvl="0"/>
            <a:endParaRPr lang="zh-TW" altLang="en-US" noProof="0"/>
          </a:p>
        </p:txBody>
      </p:sp>
      <p:sp>
        <p:nvSpPr>
          <p:cNvPr id="4" name="文字版面配置區 3"/>
          <p:cNvSpPr>
            <a:spLocks noGrp="1"/>
          </p:cNvSpPr>
          <p:nvPr>
            <p:ph type="body" sz="half" idx="2"/>
          </p:nvPr>
        </p:nvSpPr>
        <p:spPr>
          <a:xfrm>
            <a:off x="2095981" y="5914011"/>
            <a:ext cx="6416040" cy="886839"/>
          </a:xfrm>
        </p:spPr>
        <p:txBody>
          <a:bodyPr/>
          <a:lstStyle>
            <a:lvl1pPr marL="0" indent="0">
              <a:buNone/>
              <a:defRPr sz="1600"/>
            </a:lvl1pPr>
            <a:lvl2pPr marL="520684" indent="0">
              <a:buNone/>
              <a:defRPr sz="1400"/>
            </a:lvl2pPr>
            <a:lvl3pPr marL="1041361" indent="0">
              <a:buNone/>
              <a:defRPr sz="1100"/>
            </a:lvl3pPr>
            <a:lvl4pPr marL="1562044" indent="0">
              <a:buNone/>
              <a:defRPr sz="1000"/>
            </a:lvl4pPr>
            <a:lvl5pPr marL="2082724" indent="0">
              <a:buNone/>
              <a:defRPr sz="1000"/>
            </a:lvl5pPr>
            <a:lvl6pPr marL="2603407" indent="0">
              <a:buNone/>
              <a:defRPr sz="1000"/>
            </a:lvl6pPr>
            <a:lvl7pPr marL="3124084" indent="0">
              <a:buNone/>
              <a:defRPr sz="1000"/>
            </a:lvl7pPr>
            <a:lvl8pPr marL="3644769" indent="0">
              <a:buNone/>
              <a:defRPr sz="1000"/>
            </a:lvl8pPr>
            <a:lvl9pPr marL="4165443" indent="0">
              <a:buNone/>
              <a:defRPr sz="10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EC3E79D5-12B1-4146-BC88-7E3CEAD2237D}" type="slidenum">
              <a:rPr lang="en-US" altLang="zh-TW"/>
              <a:pPr>
                <a:defRPr/>
              </a:pPr>
              <a:t>‹#›</a:t>
            </a:fld>
            <a:endParaRPr lang="en-US" altLang="zh-TW"/>
          </a:p>
        </p:txBody>
      </p:sp>
    </p:spTree>
    <p:extLst>
      <p:ext uri="{BB962C8B-B14F-4D97-AF65-F5344CB8AC3E}">
        <p14:creationId xmlns:p14="http://schemas.microsoft.com/office/powerpoint/2010/main" val="18691166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F1AF9663-371B-4C82-814E-D87E0B02B8BE}" type="slidenum">
              <a:rPr lang="en-US" altLang="zh-TW"/>
              <a:pPr>
                <a:defRPr/>
              </a:pPr>
              <a:t>‹#›</a:t>
            </a:fld>
            <a:endParaRPr lang="en-US" altLang="zh-TW"/>
          </a:p>
        </p:txBody>
      </p:sp>
    </p:spTree>
    <p:extLst>
      <p:ext uri="{BB962C8B-B14F-4D97-AF65-F5344CB8AC3E}">
        <p14:creationId xmlns:p14="http://schemas.microsoft.com/office/powerpoint/2010/main" val="6078708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619047" y="671689"/>
            <a:ext cx="2272348" cy="60452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02005" y="671689"/>
            <a:ext cx="6638819" cy="60452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4EED561-D878-4CBD-A994-5F8A0D139EC2}" type="slidenum">
              <a:rPr lang="en-US" altLang="zh-TW"/>
              <a:pPr>
                <a:defRPr/>
              </a:pPr>
              <a:t>‹#›</a:t>
            </a:fld>
            <a:endParaRPr lang="en-US" altLang="zh-TW"/>
          </a:p>
        </p:txBody>
      </p:sp>
    </p:spTree>
    <p:extLst>
      <p:ext uri="{BB962C8B-B14F-4D97-AF65-F5344CB8AC3E}">
        <p14:creationId xmlns:p14="http://schemas.microsoft.com/office/powerpoint/2010/main" val="247533777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802005" y="671692"/>
            <a:ext cx="9089390" cy="1259417"/>
          </a:xfrm>
        </p:spPr>
        <p:txBody>
          <a:bodyPr/>
          <a:lstStyle/>
          <a:p>
            <a:r>
              <a:rPr lang="zh-TW" altLang="en-US"/>
              <a:t>按一下以編輯母片標題樣式</a:t>
            </a:r>
          </a:p>
        </p:txBody>
      </p:sp>
      <p:sp>
        <p:nvSpPr>
          <p:cNvPr id="3" name="圖表版面配置區 2"/>
          <p:cNvSpPr>
            <a:spLocks noGrp="1"/>
          </p:cNvSpPr>
          <p:nvPr>
            <p:ph type="chart" idx="1"/>
          </p:nvPr>
        </p:nvSpPr>
        <p:spPr>
          <a:xfrm>
            <a:off x="802005" y="2182989"/>
            <a:ext cx="9089390" cy="4533900"/>
          </a:xfrm>
        </p:spPr>
        <p:txBody>
          <a:bodyPr/>
          <a:lstStyle/>
          <a:p>
            <a:pPr lvl="0"/>
            <a:endParaRPr lang="zh-TW"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C29F9C2B-64BF-4E2D-B861-6A57092B7E1F}" type="slidenum">
              <a:rPr lang="en-US" altLang="zh-TW"/>
              <a:pPr>
                <a:defRPr/>
              </a:pPr>
              <a:t>‹#›</a:t>
            </a:fld>
            <a:endParaRPr lang="en-US" altLang="zh-TW"/>
          </a:p>
        </p:txBody>
      </p:sp>
    </p:spTree>
    <p:extLst>
      <p:ext uri="{BB962C8B-B14F-4D97-AF65-F5344CB8AC3E}">
        <p14:creationId xmlns:p14="http://schemas.microsoft.com/office/powerpoint/2010/main" val="122075436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802005" y="671692"/>
            <a:ext cx="9089390" cy="1259417"/>
          </a:xfrm>
        </p:spPr>
        <p:txBody>
          <a:bodyPr/>
          <a:lstStyle/>
          <a:p>
            <a:r>
              <a:rPr lang="zh-TW" altLang="en-US"/>
              <a:t>按一下以編輯母片標題樣式</a:t>
            </a:r>
          </a:p>
        </p:txBody>
      </p:sp>
      <p:sp>
        <p:nvSpPr>
          <p:cNvPr id="3" name="表格版面配置區 2"/>
          <p:cNvSpPr>
            <a:spLocks noGrp="1"/>
          </p:cNvSpPr>
          <p:nvPr>
            <p:ph type="tbl" idx="1"/>
          </p:nvPr>
        </p:nvSpPr>
        <p:spPr>
          <a:xfrm>
            <a:off x="802005" y="2182989"/>
            <a:ext cx="9089390" cy="4533900"/>
          </a:xfrm>
        </p:spPr>
        <p:txBody>
          <a:bodyPr/>
          <a:lstStyle/>
          <a:p>
            <a:pPr lvl="0"/>
            <a:endParaRPr lang="zh-TW"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7058E21-55ED-4FD2-A69C-67EA2EA8DE89}" type="slidenum">
              <a:rPr lang="en-US" altLang="zh-TW"/>
              <a:pPr>
                <a:defRPr/>
              </a:pPr>
              <a:t>‹#›</a:t>
            </a:fld>
            <a:endParaRPr lang="en-US" altLang="zh-TW"/>
          </a:p>
        </p:txBody>
      </p:sp>
    </p:spTree>
    <p:extLst>
      <p:ext uri="{BB962C8B-B14F-4D97-AF65-F5344CB8AC3E}">
        <p14:creationId xmlns:p14="http://schemas.microsoft.com/office/powerpoint/2010/main" val="16668968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802005" y="2347413"/>
            <a:ext cx="9089390" cy="1619750"/>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604010" y="4282016"/>
            <a:ext cx="7485380" cy="1931106"/>
          </a:xfrm>
        </p:spPr>
        <p:txBody>
          <a:bodyPr/>
          <a:lstStyle>
            <a:lvl1pPr marL="0" indent="0" algn="ctr">
              <a:buNone/>
              <a:defRPr/>
            </a:lvl1pPr>
            <a:lvl2pPr marL="520987" indent="0" algn="ctr">
              <a:buNone/>
              <a:defRPr/>
            </a:lvl2pPr>
            <a:lvl3pPr marL="1041970" indent="0" algn="ctr">
              <a:buNone/>
              <a:defRPr/>
            </a:lvl3pPr>
            <a:lvl4pPr marL="1562956" indent="0" algn="ctr">
              <a:buNone/>
              <a:defRPr/>
            </a:lvl4pPr>
            <a:lvl5pPr marL="2083941" indent="0" algn="ctr">
              <a:buNone/>
              <a:defRPr/>
            </a:lvl5pPr>
            <a:lvl6pPr marL="2604927" indent="0" algn="ctr">
              <a:buNone/>
              <a:defRPr/>
            </a:lvl6pPr>
            <a:lvl7pPr marL="3125909" indent="0" algn="ctr">
              <a:buNone/>
              <a:defRPr/>
            </a:lvl7pPr>
            <a:lvl8pPr marL="3646897" indent="0" algn="ctr">
              <a:buNone/>
              <a:defRPr/>
            </a:lvl8pPr>
            <a:lvl9pPr marL="4167879"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kumimoji="0">
                <a:latin typeface="+mn-lt"/>
                <a:ea typeface="+mn-ea"/>
                <a:cs typeface="+mn-cs"/>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kumimoji="0">
                <a:latin typeface="+mn-lt"/>
                <a:ea typeface="+mn-ea"/>
                <a:cs typeface="+mn-cs"/>
              </a:defRPr>
            </a:lvl1pPr>
          </a:lstStyle>
          <a:p>
            <a:pPr>
              <a:defRPr/>
            </a:pPr>
            <a:fld id="{797D591C-0A3A-434C-AABD-99B26EC748CF}" type="slidenum">
              <a:rPr lang="en-US" altLang="zh-TW"/>
              <a:pPr>
                <a:defRPr/>
              </a:pPr>
              <a:t>‹#›</a:t>
            </a:fld>
            <a:endParaRPr lang="en-US" altLang="zh-TW"/>
          </a:p>
        </p:txBody>
      </p:sp>
    </p:spTree>
    <p:extLst>
      <p:ext uri="{BB962C8B-B14F-4D97-AF65-F5344CB8AC3E}">
        <p14:creationId xmlns:p14="http://schemas.microsoft.com/office/powerpoint/2010/main" val="14809055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kumimoji="0">
                <a:latin typeface="+mn-lt"/>
                <a:ea typeface="+mn-ea"/>
                <a:cs typeface="+mn-cs"/>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kumimoji="0">
                <a:latin typeface="+mn-lt"/>
                <a:ea typeface="+mn-ea"/>
                <a:cs typeface="+mn-cs"/>
              </a:defRPr>
            </a:lvl1pPr>
          </a:lstStyle>
          <a:p>
            <a:pPr>
              <a:defRPr/>
            </a:pPr>
            <a:fld id="{E320D49E-2BB0-423A-8BA0-4BF0D3DE9B75}" type="slidenum">
              <a:rPr lang="en-US" altLang="zh-TW"/>
              <a:pPr>
                <a:defRPr/>
              </a:pPr>
              <a:t>‹#›</a:t>
            </a:fld>
            <a:endParaRPr lang="en-US" altLang="zh-TW"/>
          </a:p>
        </p:txBody>
      </p:sp>
    </p:spTree>
    <p:extLst>
      <p:ext uri="{BB962C8B-B14F-4D97-AF65-F5344CB8AC3E}">
        <p14:creationId xmlns:p14="http://schemas.microsoft.com/office/powerpoint/2010/main" val="786928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611"/>
            <a:ext cx="9624060" cy="1259417"/>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34670" y="1691472"/>
            <a:ext cx="4724775" cy="704924"/>
          </a:xfrm>
        </p:spPr>
        <p:txBody>
          <a:bodyPr anchor="b"/>
          <a:lstStyle>
            <a:lvl1pPr marL="0" indent="0">
              <a:buNone/>
              <a:defRPr sz="2700" b="1"/>
            </a:lvl1pPr>
            <a:lvl2pPr marL="519067" indent="0">
              <a:buNone/>
              <a:defRPr sz="2300" b="1"/>
            </a:lvl2pPr>
            <a:lvl3pPr marL="1038113" indent="0">
              <a:buNone/>
              <a:defRPr sz="2100" b="1"/>
            </a:lvl3pPr>
            <a:lvl4pPr marL="1557190" indent="0">
              <a:buNone/>
              <a:defRPr sz="1800" b="1"/>
            </a:lvl4pPr>
            <a:lvl5pPr marL="2076230" indent="0">
              <a:buNone/>
              <a:defRPr sz="1800" b="1"/>
            </a:lvl5pPr>
            <a:lvl6pPr marL="2595322" indent="0">
              <a:buNone/>
              <a:defRPr sz="1800" b="1"/>
            </a:lvl6pPr>
            <a:lvl7pPr marL="3114377" indent="0">
              <a:buNone/>
              <a:defRPr sz="1800" b="1"/>
            </a:lvl7pPr>
            <a:lvl8pPr marL="3633442" indent="0">
              <a:buNone/>
              <a:defRPr sz="1800" b="1"/>
            </a:lvl8pPr>
            <a:lvl9pPr marL="4152497" indent="0">
              <a:buNone/>
              <a:defRPr sz="1800" b="1"/>
            </a:lvl9pPr>
          </a:lstStyle>
          <a:p>
            <a:pPr lvl="0"/>
            <a:r>
              <a:rPr lang="zh-TW" altLang="en-US"/>
              <a:t>按一下以編輯母片文字樣式</a:t>
            </a:r>
          </a:p>
        </p:txBody>
      </p:sp>
      <p:sp>
        <p:nvSpPr>
          <p:cNvPr id="4" name="內容版面配置區 3"/>
          <p:cNvSpPr>
            <a:spLocks noGrp="1"/>
          </p:cNvSpPr>
          <p:nvPr>
            <p:ph sz="half" idx="2"/>
          </p:nvPr>
        </p:nvSpPr>
        <p:spPr>
          <a:xfrm>
            <a:off x="534670" y="2396390"/>
            <a:ext cx="4724775" cy="4353734"/>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432152" y="1691472"/>
            <a:ext cx="4726631" cy="704924"/>
          </a:xfrm>
        </p:spPr>
        <p:txBody>
          <a:bodyPr anchor="b"/>
          <a:lstStyle>
            <a:lvl1pPr marL="0" indent="0">
              <a:buNone/>
              <a:defRPr sz="2700" b="1"/>
            </a:lvl1pPr>
            <a:lvl2pPr marL="519067" indent="0">
              <a:buNone/>
              <a:defRPr sz="2300" b="1"/>
            </a:lvl2pPr>
            <a:lvl3pPr marL="1038113" indent="0">
              <a:buNone/>
              <a:defRPr sz="2100" b="1"/>
            </a:lvl3pPr>
            <a:lvl4pPr marL="1557190" indent="0">
              <a:buNone/>
              <a:defRPr sz="1800" b="1"/>
            </a:lvl4pPr>
            <a:lvl5pPr marL="2076230" indent="0">
              <a:buNone/>
              <a:defRPr sz="1800" b="1"/>
            </a:lvl5pPr>
            <a:lvl6pPr marL="2595322" indent="0">
              <a:buNone/>
              <a:defRPr sz="1800" b="1"/>
            </a:lvl6pPr>
            <a:lvl7pPr marL="3114377" indent="0">
              <a:buNone/>
              <a:defRPr sz="1800" b="1"/>
            </a:lvl7pPr>
            <a:lvl8pPr marL="3633442" indent="0">
              <a:buNone/>
              <a:defRPr sz="1800" b="1"/>
            </a:lvl8pPr>
            <a:lvl9pPr marL="4152497" indent="0">
              <a:buNone/>
              <a:defRPr sz="1800" b="1"/>
            </a:lvl9pPr>
          </a:lstStyle>
          <a:p>
            <a:pPr lvl="0"/>
            <a:r>
              <a:rPr lang="zh-TW" altLang="en-US"/>
              <a:t>按一下以編輯母片文字樣式</a:t>
            </a:r>
          </a:p>
        </p:txBody>
      </p:sp>
      <p:sp>
        <p:nvSpPr>
          <p:cNvPr id="6" name="內容版面配置區 5"/>
          <p:cNvSpPr>
            <a:spLocks noGrp="1"/>
          </p:cNvSpPr>
          <p:nvPr>
            <p:ph sz="quarter" idx="4"/>
          </p:nvPr>
        </p:nvSpPr>
        <p:spPr>
          <a:xfrm>
            <a:off x="5432152" y="2396390"/>
            <a:ext cx="4726631" cy="4353734"/>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826EB504-9449-430D-BC30-09FC84D763D4}" type="slidenum">
              <a:rPr lang="en-US" altLang="zh-TW"/>
              <a:pPr>
                <a:defRPr/>
              </a:pPr>
              <a:t>‹#›</a:t>
            </a:fld>
            <a:endParaRPr lang="en-US" altLang="zh-TW" dirty="0"/>
          </a:p>
        </p:txBody>
      </p:sp>
    </p:spTree>
    <p:extLst>
      <p:ext uri="{BB962C8B-B14F-4D97-AF65-F5344CB8AC3E}">
        <p14:creationId xmlns:p14="http://schemas.microsoft.com/office/powerpoint/2010/main" val="4144377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44705" y="4855760"/>
            <a:ext cx="9089390" cy="1500805"/>
          </a:xfrm>
        </p:spPr>
        <p:txBody>
          <a:bodyPr anchor="t"/>
          <a:lstStyle>
            <a:lvl1pPr algn="l">
              <a:defRPr sz="46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44705" y="3202773"/>
            <a:ext cx="9089390" cy="1652984"/>
          </a:xfrm>
        </p:spPr>
        <p:txBody>
          <a:bodyPr anchor="b"/>
          <a:lstStyle>
            <a:lvl1pPr marL="0" indent="0">
              <a:buNone/>
              <a:defRPr sz="2300"/>
            </a:lvl1pPr>
            <a:lvl2pPr marL="520987" indent="0">
              <a:buNone/>
              <a:defRPr sz="2100"/>
            </a:lvl2pPr>
            <a:lvl3pPr marL="1041970" indent="0">
              <a:buNone/>
              <a:defRPr sz="1800"/>
            </a:lvl3pPr>
            <a:lvl4pPr marL="1562956" indent="0">
              <a:buNone/>
              <a:defRPr sz="1600"/>
            </a:lvl4pPr>
            <a:lvl5pPr marL="2083941" indent="0">
              <a:buNone/>
              <a:defRPr sz="1600"/>
            </a:lvl5pPr>
            <a:lvl6pPr marL="2604927" indent="0">
              <a:buNone/>
              <a:defRPr sz="1600"/>
            </a:lvl6pPr>
            <a:lvl7pPr marL="3125909" indent="0">
              <a:buNone/>
              <a:defRPr sz="1600"/>
            </a:lvl7pPr>
            <a:lvl8pPr marL="3646897" indent="0">
              <a:buNone/>
              <a:defRPr sz="1600"/>
            </a:lvl8pPr>
            <a:lvl9pPr marL="4167879" indent="0">
              <a:buNone/>
              <a:defRPr sz="1600"/>
            </a:lvl9pPr>
          </a:lstStyle>
          <a:p>
            <a:pPr lvl="0"/>
            <a:r>
              <a:rPr lang="zh-TW" altLang="en-US" smtClean="0"/>
              <a:t>按一下以編輯母片文字樣式</a:t>
            </a:r>
          </a:p>
        </p:txBody>
      </p:sp>
      <p:sp>
        <p:nvSpPr>
          <p:cNvPr id="4" name="Rectangle 4"/>
          <p:cNvSpPr>
            <a:spLocks noGrp="1" noChangeArrowheads="1"/>
          </p:cNvSpPr>
          <p:nvPr>
            <p:ph type="dt" sz="half" idx="10"/>
          </p:nvPr>
        </p:nvSpPr>
        <p:spPr/>
        <p:txBody>
          <a:bodyPr/>
          <a:lstStyle>
            <a:lvl1pPr fontAlgn="auto">
              <a:spcBef>
                <a:spcPts val="0"/>
              </a:spcBef>
              <a:spcAft>
                <a:spcPts val="0"/>
              </a:spcAft>
              <a:defRPr kumimoji="0">
                <a:latin typeface="+mn-lt"/>
                <a:ea typeface="+mn-ea"/>
                <a:cs typeface="+mn-cs"/>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kumimoji="0">
                <a:latin typeface="+mn-lt"/>
                <a:ea typeface="+mn-ea"/>
                <a:cs typeface="+mn-cs"/>
              </a:defRPr>
            </a:lvl1pPr>
          </a:lstStyle>
          <a:p>
            <a:pPr>
              <a:defRPr/>
            </a:pPr>
            <a:fld id="{EBA969D8-1D22-47D6-B138-3D6179F54455}" type="slidenum">
              <a:rPr lang="en-US" altLang="zh-TW"/>
              <a:pPr>
                <a:defRPr/>
              </a:pPr>
              <a:t>‹#›</a:t>
            </a:fld>
            <a:endParaRPr lang="en-US" altLang="zh-TW"/>
          </a:p>
        </p:txBody>
      </p:sp>
    </p:spTree>
    <p:extLst>
      <p:ext uri="{BB962C8B-B14F-4D97-AF65-F5344CB8AC3E}">
        <p14:creationId xmlns:p14="http://schemas.microsoft.com/office/powerpoint/2010/main" val="40992093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02005" y="2182989"/>
            <a:ext cx="4455583" cy="453390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435813" y="2182989"/>
            <a:ext cx="4455583" cy="453390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kumimoji="0">
                <a:latin typeface="+mn-lt"/>
                <a:ea typeface="+mn-ea"/>
                <a:cs typeface="+mn-cs"/>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kumimoji="0">
                <a:latin typeface="+mn-lt"/>
                <a:ea typeface="+mn-ea"/>
                <a:cs typeface="+mn-cs"/>
              </a:defRPr>
            </a:lvl1pPr>
          </a:lstStyle>
          <a:p>
            <a:pPr>
              <a:defRPr/>
            </a:pPr>
            <a:fld id="{CF1D2DB9-ADA2-44F8-B778-327E6AFB933A}" type="slidenum">
              <a:rPr lang="en-US" altLang="zh-TW"/>
              <a:pPr>
                <a:defRPr/>
              </a:pPr>
              <a:t>‹#›</a:t>
            </a:fld>
            <a:endParaRPr lang="en-US" altLang="zh-TW"/>
          </a:p>
        </p:txBody>
      </p:sp>
    </p:spTree>
    <p:extLst>
      <p:ext uri="{BB962C8B-B14F-4D97-AF65-F5344CB8AC3E}">
        <p14:creationId xmlns:p14="http://schemas.microsoft.com/office/powerpoint/2010/main" val="21085737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610"/>
            <a:ext cx="9624060" cy="1259417"/>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34670" y="1691467"/>
            <a:ext cx="4724775" cy="704923"/>
          </a:xfrm>
        </p:spPr>
        <p:txBody>
          <a:bodyPr anchor="b"/>
          <a:lstStyle>
            <a:lvl1pPr marL="0" indent="0">
              <a:buNone/>
              <a:defRPr sz="2700" b="1"/>
            </a:lvl1pPr>
            <a:lvl2pPr marL="520987" indent="0">
              <a:buNone/>
              <a:defRPr sz="2300" b="1"/>
            </a:lvl2pPr>
            <a:lvl3pPr marL="1041970" indent="0">
              <a:buNone/>
              <a:defRPr sz="2100" b="1"/>
            </a:lvl3pPr>
            <a:lvl4pPr marL="1562956" indent="0">
              <a:buNone/>
              <a:defRPr sz="1800" b="1"/>
            </a:lvl4pPr>
            <a:lvl5pPr marL="2083941" indent="0">
              <a:buNone/>
              <a:defRPr sz="1800" b="1"/>
            </a:lvl5pPr>
            <a:lvl6pPr marL="2604927" indent="0">
              <a:buNone/>
              <a:defRPr sz="1800" b="1"/>
            </a:lvl6pPr>
            <a:lvl7pPr marL="3125909" indent="0">
              <a:buNone/>
              <a:defRPr sz="1800" b="1"/>
            </a:lvl7pPr>
            <a:lvl8pPr marL="3646897" indent="0">
              <a:buNone/>
              <a:defRPr sz="1800" b="1"/>
            </a:lvl8pPr>
            <a:lvl9pPr marL="4167879" indent="0">
              <a:buNone/>
              <a:defRPr sz="1800" b="1"/>
            </a:lvl9pPr>
          </a:lstStyle>
          <a:p>
            <a:pPr lvl="0"/>
            <a:r>
              <a:rPr lang="zh-TW" altLang="en-US" smtClean="0"/>
              <a:t>按一下以編輯母片文字樣式</a:t>
            </a:r>
          </a:p>
        </p:txBody>
      </p:sp>
      <p:sp>
        <p:nvSpPr>
          <p:cNvPr id="4" name="內容版面配置區 3"/>
          <p:cNvSpPr>
            <a:spLocks noGrp="1"/>
          </p:cNvSpPr>
          <p:nvPr>
            <p:ph sz="half" idx="2"/>
          </p:nvPr>
        </p:nvSpPr>
        <p:spPr>
          <a:xfrm>
            <a:off x="534670" y="2396390"/>
            <a:ext cx="4724775" cy="4353734"/>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432109" y="1691467"/>
            <a:ext cx="4726631" cy="704923"/>
          </a:xfrm>
        </p:spPr>
        <p:txBody>
          <a:bodyPr anchor="b"/>
          <a:lstStyle>
            <a:lvl1pPr marL="0" indent="0">
              <a:buNone/>
              <a:defRPr sz="2700" b="1"/>
            </a:lvl1pPr>
            <a:lvl2pPr marL="520987" indent="0">
              <a:buNone/>
              <a:defRPr sz="2300" b="1"/>
            </a:lvl2pPr>
            <a:lvl3pPr marL="1041970" indent="0">
              <a:buNone/>
              <a:defRPr sz="2100" b="1"/>
            </a:lvl3pPr>
            <a:lvl4pPr marL="1562956" indent="0">
              <a:buNone/>
              <a:defRPr sz="1800" b="1"/>
            </a:lvl4pPr>
            <a:lvl5pPr marL="2083941" indent="0">
              <a:buNone/>
              <a:defRPr sz="1800" b="1"/>
            </a:lvl5pPr>
            <a:lvl6pPr marL="2604927" indent="0">
              <a:buNone/>
              <a:defRPr sz="1800" b="1"/>
            </a:lvl6pPr>
            <a:lvl7pPr marL="3125909" indent="0">
              <a:buNone/>
              <a:defRPr sz="1800" b="1"/>
            </a:lvl7pPr>
            <a:lvl8pPr marL="3646897" indent="0">
              <a:buNone/>
              <a:defRPr sz="1800" b="1"/>
            </a:lvl8pPr>
            <a:lvl9pPr marL="4167879" indent="0">
              <a:buNone/>
              <a:defRPr sz="1800" b="1"/>
            </a:lvl9pPr>
          </a:lstStyle>
          <a:p>
            <a:pPr lvl="0"/>
            <a:r>
              <a:rPr lang="zh-TW" altLang="en-US" smtClean="0"/>
              <a:t>按一下以編輯母片文字樣式</a:t>
            </a:r>
          </a:p>
        </p:txBody>
      </p:sp>
      <p:sp>
        <p:nvSpPr>
          <p:cNvPr id="6" name="內容版面配置區 5"/>
          <p:cNvSpPr>
            <a:spLocks noGrp="1"/>
          </p:cNvSpPr>
          <p:nvPr>
            <p:ph sz="quarter" idx="4"/>
          </p:nvPr>
        </p:nvSpPr>
        <p:spPr>
          <a:xfrm>
            <a:off x="5432109" y="2396390"/>
            <a:ext cx="4726631" cy="4353734"/>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kumimoji="0">
                <a:latin typeface="+mn-lt"/>
                <a:ea typeface="+mn-ea"/>
                <a:cs typeface="+mn-cs"/>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kumimoji="0">
                <a:latin typeface="+mn-lt"/>
                <a:ea typeface="+mn-ea"/>
                <a:cs typeface="+mn-cs"/>
              </a:defRPr>
            </a:lvl1pPr>
          </a:lstStyle>
          <a:p>
            <a:pPr>
              <a:defRPr/>
            </a:pPr>
            <a:fld id="{ED6A7503-3BCF-488E-9EC5-277C801A35F3}" type="slidenum">
              <a:rPr lang="en-US" altLang="zh-TW"/>
              <a:pPr>
                <a:defRPr/>
              </a:pPr>
              <a:t>‹#›</a:t>
            </a:fld>
            <a:endParaRPr lang="en-US" altLang="zh-TW"/>
          </a:p>
        </p:txBody>
      </p:sp>
    </p:spTree>
    <p:extLst>
      <p:ext uri="{BB962C8B-B14F-4D97-AF65-F5344CB8AC3E}">
        <p14:creationId xmlns:p14="http://schemas.microsoft.com/office/powerpoint/2010/main" val="13167480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kumimoji="0">
                <a:latin typeface="+mn-lt"/>
                <a:ea typeface="+mn-ea"/>
                <a:cs typeface="+mn-cs"/>
              </a:defRPr>
            </a:lvl1pPr>
          </a:lstStyle>
          <a:p>
            <a:pPr>
              <a:defRPr/>
            </a:pPr>
            <a:endParaRPr lang="en-US" altLang="zh-TW"/>
          </a:p>
        </p:txBody>
      </p:sp>
      <p:sp>
        <p:nvSpPr>
          <p:cNvPr id="4"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kumimoji="0">
                <a:latin typeface="+mn-lt"/>
                <a:ea typeface="+mn-ea"/>
                <a:cs typeface="+mn-cs"/>
              </a:defRPr>
            </a:lvl1pPr>
          </a:lstStyle>
          <a:p>
            <a:pPr>
              <a:defRPr/>
            </a:pPr>
            <a:fld id="{E92AE42C-1D68-446A-B666-C3469031882E}" type="slidenum">
              <a:rPr lang="en-US" altLang="zh-TW"/>
              <a:pPr>
                <a:defRPr/>
              </a:pPr>
              <a:t>‹#›</a:t>
            </a:fld>
            <a:endParaRPr lang="en-US" altLang="zh-TW"/>
          </a:p>
        </p:txBody>
      </p:sp>
    </p:spTree>
    <p:extLst>
      <p:ext uri="{BB962C8B-B14F-4D97-AF65-F5344CB8AC3E}">
        <p14:creationId xmlns:p14="http://schemas.microsoft.com/office/powerpoint/2010/main" val="33375731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kumimoji="0">
                <a:latin typeface="+mn-lt"/>
                <a:ea typeface="+mn-ea"/>
                <a:cs typeface="+mn-cs"/>
              </a:defRPr>
            </a:lvl1pPr>
          </a:lstStyle>
          <a:p>
            <a:pPr>
              <a:defRPr/>
            </a:pPr>
            <a:endParaRPr lang="en-US" altLang="zh-TW"/>
          </a:p>
        </p:txBody>
      </p:sp>
      <p:sp>
        <p:nvSpPr>
          <p:cNvPr id="3"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kumimoji="0">
                <a:latin typeface="+mn-lt"/>
                <a:ea typeface="+mn-ea"/>
                <a:cs typeface="+mn-cs"/>
              </a:defRPr>
            </a:lvl1pPr>
          </a:lstStyle>
          <a:p>
            <a:pPr>
              <a:defRPr/>
            </a:pPr>
            <a:fld id="{6E242382-4E04-4F44-AE82-8B5181C265E6}" type="slidenum">
              <a:rPr lang="en-US" altLang="zh-TW"/>
              <a:pPr>
                <a:defRPr/>
              </a:pPr>
              <a:t>‹#›</a:t>
            </a:fld>
            <a:endParaRPr lang="en-US" altLang="zh-TW"/>
          </a:p>
        </p:txBody>
      </p:sp>
    </p:spTree>
    <p:extLst>
      <p:ext uri="{BB962C8B-B14F-4D97-AF65-F5344CB8AC3E}">
        <p14:creationId xmlns:p14="http://schemas.microsoft.com/office/powerpoint/2010/main" val="23229294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34680" y="300865"/>
            <a:ext cx="3518055" cy="1280407"/>
          </a:xfrm>
        </p:spPr>
        <p:txBody>
          <a:bodyPr anchor="b"/>
          <a:lstStyle>
            <a:lvl1pPr algn="l">
              <a:defRPr sz="23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180822" y="300870"/>
            <a:ext cx="5977908" cy="644926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34680" y="1581268"/>
            <a:ext cx="3518055" cy="5168856"/>
          </a:xfrm>
        </p:spPr>
        <p:txBody>
          <a:bodyPr/>
          <a:lstStyle>
            <a:lvl1pPr marL="0" indent="0">
              <a:buNone/>
              <a:defRPr sz="1600"/>
            </a:lvl1pPr>
            <a:lvl2pPr marL="520987" indent="0">
              <a:buNone/>
              <a:defRPr sz="1400"/>
            </a:lvl2pPr>
            <a:lvl3pPr marL="1041970" indent="0">
              <a:buNone/>
              <a:defRPr sz="1100"/>
            </a:lvl3pPr>
            <a:lvl4pPr marL="1562956" indent="0">
              <a:buNone/>
              <a:defRPr sz="1000"/>
            </a:lvl4pPr>
            <a:lvl5pPr marL="2083941" indent="0">
              <a:buNone/>
              <a:defRPr sz="1000"/>
            </a:lvl5pPr>
            <a:lvl6pPr marL="2604927" indent="0">
              <a:buNone/>
              <a:defRPr sz="1000"/>
            </a:lvl6pPr>
            <a:lvl7pPr marL="3125909" indent="0">
              <a:buNone/>
              <a:defRPr sz="1000"/>
            </a:lvl7pPr>
            <a:lvl8pPr marL="3646897" indent="0">
              <a:buNone/>
              <a:defRPr sz="1000"/>
            </a:lvl8pPr>
            <a:lvl9pPr marL="4167879"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kumimoji="0">
                <a:latin typeface="+mn-lt"/>
                <a:ea typeface="+mn-ea"/>
                <a:cs typeface="+mn-cs"/>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kumimoji="0">
                <a:latin typeface="+mn-lt"/>
                <a:ea typeface="+mn-ea"/>
                <a:cs typeface="+mn-cs"/>
              </a:defRPr>
            </a:lvl1pPr>
          </a:lstStyle>
          <a:p>
            <a:pPr>
              <a:defRPr/>
            </a:pPr>
            <a:fld id="{DB04DE8F-39C5-4361-861E-3851A37B46F6}" type="slidenum">
              <a:rPr lang="en-US" altLang="zh-TW"/>
              <a:pPr>
                <a:defRPr/>
              </a:pPr>
              <a:t>‹#›</a:t>
            </a:fld>
            <a:endParaRPr lang="en-US" altLang="zh-TW"/>
          </a:p>
        </p:txBody>
      </p:sp>
    </p:spTree>
    <p:extLst>
      <p:ext uri="{BB962C8B-B14F-4D97-AF65-F5344CB8AC3E}">
        <p14:creationId xmlns:p14="http://schemas.microsoft.com/office/powerpoint/2010/main" val="18320689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095981" y="5289550"/>
            <a:ext cx="6416040" cy="624461"/>
          </a:xfrm>
        </p:spPr>
        <p:txBody>
          <a:bodyPr anchor="b"/>
          <a:lstStyle>
            <a:lvl1pPr algn="l">
              <a:defRPr sz="23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095981" y="675187"/>
            <a:ext cx="6416040" cy="4533900"/>
          </a:xfrm>
        </p:spPr>
        <p:txBody>
          <a:bodyPr/>
          <a:lstStyle>
            <a:lvl1pPr marL="0" indent="0">
              <a:buNone/>
              <a:defRPr sz="3600"/>
            </a:lvl1pPr>
            <a:lvl2pPr marL="520987" indent="0">
              <a:buNone/>
              <a:defRPr sz="3200"/>
            </a:lvl2pPr>
            <a:lvl3pPr marL="1041970" indent="0">
              <a:buNone/>
              <a:defRPr sz="2700"/>
            </a:lvl3pPr>
            <a:lvl4pPr marL="1562956" indent="0">
              <a:buNone/>
              <a:defRPr sz="2300"/>
            </a:lvl4pPr>
            <a:lvl5pPr marL="2083941" indent="0">
              <a:buNone/>
              <a:defRPr sz="2300"/>
            </a:lvl5pPr>
            <a:lvl6pPr marL="2604927" indent="0">
              <a:buNone/>
              <a:defRPr sz="2300"/>
            </a:lvl6pPr>
            <a:lvl7pPr marL="3125909" indent="0">
              <a:buNone/>
              <a:defRPr sz="2300"/>
            </a:lvl7pPr>
            <a:lvl8pPr marL="3646897" indent="0">
              <a:buNone/>
              <a:defRPr sz="2300"/>
            </a:lvl8pPr>
            <a:lvl9pPr marL="4167879" indent="0">
              <a:buNone/>
              <a:defRPr sz="2300"/>
            </a:lvl9pPr>
          </a:lstStyle>
          <a:p>
            <a:pPr lvl="0"/>
            <a:endParaRPr lang="zh-TW" altLang="en-US" noProof="0" smtClean="0"/>
          </a:p>
        </p:txBody>
      </p:sp>
      <p:sp>
        <p:nvSpPr>
          <p:cNvPr id="4" name="文字版面配置區 3"/>
          <p:cNvSpPr>
            <a:spLocks noGrp="1"/>
          </p:cNvSpPr>
          <p:nvPr>
            <p:ph type="body" sz="half" idx="2"/>
          </p:nvPr>
        </p:nvSpPr>
        <p:spPr>
          <a:xfrm>
            <a:off x="2095981" y="5914011"/>
            <a:ext cx="6416040" cy="886839"/>
          </a:xfrm>
        </p:spPr>
        <p:txBody>
          <a:bodyPr/>
          <a:lstStyle>
            <a:lvl1pPr marL="0" indent="0">
              <a:buNone/>
              <a:defRPr sz="1600"/>
            </a:lvl1pPr>
            <a:lvl2pPr marL="520987" indent="0">
              <a:buNone/>
              <a:defRPr sz="1400"/>
            </a:lvl2pPr>
            <a:lvl3pPr marL="1041970" indent="0">
              <a:buNone/>
              <a:defRPr sz="1100"/>
            </a:lvl3pPr>
            <a:lvl4pPr marL="1562956" indent="0">
              <a:buNone/>
              <a:defRPr sz="1000"/>
            </a:lvl4pPr>
            <a:lvl5pPr marL="2083941" indent="0">
              <a:buNone/>
              <a:defRPr sz="1000"/>
            </a:lvl5pPr>
            <a:lvl6pPr marL="2604927" indent="0">
              <a:buNone/>
              <a:defRPr sz="1000"/>
            </a:lvl6pPr>
            <a:lvl7pPr marL="3125909" indent="0">
              <a:buNone/>
              <a:defRPr sz="1000"/>
            </a:lvl7pPr>
            <a:lvl8pPr marL="3646897" indent="0">
              <a:buNone/>
              <a:defRPr sz="1000"/>
            </a:lvl8pPr>
            <a:lvl9pPr marL="4167879"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kumimoji="0">
                <a:latin typeface="+mn-lt"/>
                <a:ea typeface="+mn-ea"/>
                <a:cs typeface="+mn-cs"/>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kumimoji="0">
                <a:latin typeface="+mn-lt"/>
                <a:ea typeface="+mn-ea"/>
                <a:cs typeface="+mn-cs"/>
              </a:defRPr>
            </a:lvl1pPr>
          </a:lstStyle>
          <a:p>
            <a:pPr>
              <a:defRPr/>
            </a:pPr>
            <a:fld id="{F1848D68-F29B-44F6-A12B-64DB53117FC1}" type="slidenum">
              <a:rPr lang="en-US" altLang="zh-TW"/>
              <a:pPr>
                <a:defRPr/>
              </a:pPr>
              <a:t>‹#›</a:t>
            </a:fld>
            <a:endParaRPr lang="en-US" altLang="zh-TW"/>
          </a:p>
        </p:txBody>
      </p:sp>
    </p:spTree>
    <p:extLst>
      <p:ext uri="{BB962C8B-B14F-4D97-AF65-F5344CB8AC3E}">
        <p14:creationId xmlns:p14="http://schemas.microsoft.com/office/powerpoint/2010/main" val="525677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kumimoji="0">
                <a:latin typeface="+mn-lt"/>
                <a:ea typeface="+mn-ea"/>
                <a:cs typeface="+mn-cs"/>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kumimoji="0">
                <a:latin typeface="+mn-lt"/>
                <a:ea typeface="+mn-ea"/>
                <a:cs typeface="+mn-cs"/>
              </a:defRPr>
            </a:lvl1pPr>
          </a:lstStyle>
          <a:p>
            <a:pPr>
              <a:defRPr/>
            </a:pPr>
            <a:fld id="{710E1EE2-DF8C-44BF-8342-8B55A777AC16}" type="slidenum">
              <a:rPr lang="en-US" altLang="zh-TW"/>
              <a:pPr>
                <a:defRPr/>
              </a:pPr>
              <a:t>‹#›</a:t>
            </a:fld>
            <a:endParaRPr lang="en-US" altLang="zh-TW"/>
          </a:p>
        </p:txBody>
      </p:sp>
    </p:spTree>
    <p:extLst>
      <p:ext uri="{BB962C8B-B14F-4D97-AF65-F5344CB8AC3E}">
        <p14:creationId xmlns:p14="http://schemas.microsoft.com/office/powerpoint/2010/main" val="14607621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619047" y="671689"/>
            <a:ext cx="2272348" cy="60452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02005" y="671689"/>
            <a:ext cx="6638819" cy="6045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kumimoji="0">
                <a:latin typeface="+mn-lt"/>
                <a:ea typeface="+mn-ea"/>
                <a:cs typeface="+mn-cs"/>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kumimoji="0">
                <a:latin typeface="+mn-lt"/>
                <a:ea typeface="+mn-ea"/>
                <a:cs typeface="+mn-cs"/>
              </a:defRPr>
            </a:lvl1pPr>
          </a:lstStyle>
          <a:p>
            <a:pPr>
              <a:defRPr/>
            </a:pPr>
            <a:fld id="{A8F451C0-4BA6-469F-AF2E-6D4FAE9DE190}" type="slidenum">
              <a:rPr lang="en-US" altLang="zh-TW"/>
              <a:pPr>
                <a:defRPr/>
              </a:pPr>
              <a:t>‹#›</a:t>
            </a:fld>
            <a:endParaRPr lang="en-US" altLang="zh-TW"/>
          </a:p>
        </p:txBody>
      </p:sp>
    </p:spTree>
    <p:extLst>
      <p:ext uri="{BB962C8B-B14F-4D97-AF65-F5344CB8AC3E}">
        <p14:creationId xmlns:p14="http://schemas.microsoft.com/office/powerpoint/2010/main" val="33560756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802005" y="671692"/>
            <a:ext cx="9089390" cy="1259417"/>
          </a:xfrm>
        </p:spPr>
        <p:txBody>
          <a:bodyPr/>
          <a:lstStyle/>
          <a:p>
            <a:r>
              <a:rPr lang="zh-TW" altLang="en-US" smtClean="0"/>
              <a:t>按一下以編輯母片標題樣式</a:t>
            </a:r>
            <a:endParaRPr lang="zh-TW" altLang="en-US"/>
          </a:p>
        </p:txBody>
      </p:sp>
      <p:sp>
        <p:nvSpPr>
          <p:cNvPr id="3" name="圖表版面配置區 2"/>
          <p:cNvSpPr>
            <a:spLocks noGrp="1"/>
          </p:cNvSpPr>
          <p:nvPr>
            <p:ph type="chart" idx="1"/>
          </p:nvPr>
        </p:nvSpPr>
        <p:spPr>
          <a:xfrm>
            <a:off x="802005" y="2182989"/>
            <a:ext cx="9089390" cy="4533900"/>
          </a:xfrm>
        </p:spPr>
        <p:txBody>
          <a:bodyPr/>
          <a:lstStyle/>
          <a:p>
            <a:pPr lvl="0"/>
            <a:endParaRPr lang="zh-TW" altLang="en-US" noProof="0" smtClean="0"/>
          </a:p>
        </p:txBody>
      </p:sp>
      <p:sp>
        <p:nvSpPr>
          <p:cNvPr id="4" name="Rectangle 4"/>
          <p:cNvSpPr>
            <a:spLocks noGrp="1" noChangeArrowheads="1"/>
          </p:cNvSpPr>
          <p:nvPr>
            <p:ph type="dt" sz="half" idx="10"/>
          </p:nvPr>
        </p:nvSpPr>
        <p:spPr/>
        <p:txBody>
          <a:bodyPr/>
          <a:lstStyle>
            <a:lvl1pPr fontAlgn="auto">
              <a:spcBef>
                <a:spcPts val="0"/>
              </a:spcBef>
              <a:spcAft>
                <a:spcPts val="0"/>
              </a:spcAft>
              <a:defRPr kumimoji="0">
                <a:latin typeface="+mn-lt"/>
                <a:ea typeface="+mn-ea"/>
                <a:cs typeface="+mn-cs"/>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kumimoji="0">
                <a:latin typeface="+mn-lt"/>
                <a:ea typeface="+mn-ea"/>
                <a:cs typeface="+mn-cs"/>
              </a:defRPr>
            </a:lvl1pPr>
          </a:lstStyle>
          <a:p>
            <a:pPr>
              <a:defRPr/>
            </a:pPr>
            <a:fld id="{F544FA1E-FCCC-4DDE-9511-B96E7FB0B3DC}" type="slidenum">
              <a:rPr lang="en-US" altLang="zh-TW"/>
              <a:pPr>
                <a:defRPr/>
              </a:pPr>
              <a:t>‹#›</a:t>
            </a:fld>
            <a:endParaRPr lang="en-US" altLang="zh-TW"/>
          </a:p>
        </p:txBody>
      </p:sp>
    </p:spTree>
    <p:extLst>
      <p:ext uri="{BB962C8B-B14F-4D97-AF65-F5344CB8AC3E}">
        <p14:creationId xmlns:p14="http://schemas.microsoft.com/office/powerpoint/2010/main" val="886152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125FB5CF-887B-4DA6-8520-72CCAA08C61F}" type="slidenum">
              <a:rPr lang="en-US" altLang="zh-TW"/>
              <a:pPr>
                <a:defRPr/>
              </a:pPr>
              <a:t>‹#›</a:t>
            </a:fld>
            <a:endParaRPr lang="en-US" altLang="zh-TW" dirty="0"/>
          </a:p>
        </p:txBody>
      </p:sp>
    </p:spTree>
    <p:extLst>
      <p:ext uri="{BB962C8B-B14F-4D97-AF65-F5344CB8AC3E}">
        <p14:creationId xmlns:p14="http://schemas.microsoft.com/office/powerpoint/2010/main" val="313962902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802005" y="671692"/>
            <a:ext cx="9089390" cy="1259417"/>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802005" y="2182989"/>
            <a:ext cx="9089390" cy="4533900"/>
          </a:xfrm>
        </p:spPr>
        <p:txBody>
          <a:bodyPr/>
          <a:lstStyle/>
          <a:p>
            <a:pPr lvl="0"/>
            <a:endParaRPr lang="zh-TW" altLang="en-US" noProof="0" smtClean="0"/>
          </a:p>
        </p:txBody>
      </p:sp>
      <p:sp>
        <p:nvSpPr>
          <p:cNvPr id="4" name="Rectangle 4"/>
          <p:cNvSpPr>
            <a:spLocks noGrp="1" noChangeArrowheads="1"/>
          </p:cNvSpPr>
          <p:nvPr>
            <p:ph type="dt" sz="half" idx="10"/>
          </p:nvPr>
        </p:nvSpPr>
        <p:spPr/>
        <p:txBody>
          <a:bodyPr/>
          <a:lstStyle>
            <a:lvl1pPr fontAlgn="auto">
              <a:spcBef>
                <a:spcPts val="0"/>
              </a:spcBef>
              <a:spcAft>
                <a:spcPts val="0"/>
              </a:spcAft>
              <a:defRPr kumimoji="0">
                <a:latin typeface="+mn-lt"/>
                <a:ea typeface="+mn-ea"/>
                <a:cs typeface="+mn-cs"/>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kumimoji="0">
                <a:latin typeface="+mn-lt"/>
                <a:ea typeface="+mn-ea"/>
                <a:cs typeface="+mn-cs"/>
              </a:defRPr>
            </a:lvl1pPr>
          </a:lstStyle>
          <a:p>
            <a:pPr>
              <a:defRPr/>
            </a:pPr>
            <a:fld id="{418C5A19-FEB5-45CC-816F-EF698F5C6F5F}" type="slidenum">
              <a:rPr lang="en-US" altLang="zh-TW"/>
              <a:pPr>
                <a:defRPr/>
              </a:pPr>
              <a:t>‹#›</a:t>
            </a:fld>
            <a:endParaRPr lang="en-US" altLang="zh-TW"/>
          </a:p>
        </p:txBody>
      </p:sp>
    </p:spTree>
    <p:extLst>
      <p:ext uri="{BB962C8B-B14F-4D97-AF65-F5344CB8AC3E}">
        <p14:creationId xmlns:p14="http://schemas.microsoft.com/office/powerpoint/2010/main" val="2160692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610"/>
            <a:ext cx="9624060" cy="1259417"/>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534670" y="1763193"/>
            <a:ext cx="4722918" cy="498694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435812" y="1763193"/>
            <a:ext cx="4722918" cy="498694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534671" y="6881316"/>
            <a:ext cx="2495127" cy="524757"/>
          </a:xfrm>
        </p:spPr>
        <p:txBody>
          <a:bodyPr/>
          <a:lstStyle>
            <a:lvl1pPr fontAlgn="auto">
              <a:spcBef>
                <a:spcPts val="0"/>
              </a:spcBef>
              <a:spcAft>
                <a:spcPts val="0"/>
              </a:spcAft>
              <a:defRPr kumimoji="0">
                <a:latin typeface="+mn-lt"/>
                <a:ea typeface="+mn-ea"/>
                <a:cs typeface="+mn-cs"/>
              </a:defRPr>
            </a:lvl1pPr>
          </a:lstStyle>
          <a:p>
            <a:pPr>
              <a:defRPr/>
            </a:pPr>
            <a:endParaRPr lang="en-US" altLang="zh-TW"/>
          </a:p>
        </p:txBody>
      </p:sp>
      <p:sp>
        <p:nvSpPr>
          <p:cNvPr id="6" name="頁尾版面配置區 5"/>
          <p:cNvSpPr>
            <a:spLocks noGrp="1"/>
          </p:cNvSpPr>
          <p:nvPr>
            <p:ph type="ftr" sz="quarter" idx="11"/>
          </p:nvPr>
        </p:nvSpPr>
        <p:spPr>
          <a:xfrm>
            <a:off x="3653582" y="6881316"/>
            <a:ext cx="3386243" cy="524757"/>
          </a:xfrm>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7" name="投影片編號版面配置區 6"/>
          <p:cNvSpPr>
            <a:spLocks noGrp="1"/>
          </p:cNvSpPr>
          <p:nvPr>
            <p:ph type="sldNum" sz="quarter" idx="12"/>
          </p:nvPr>
        </p:nvSpPr>
        <p:spPr>
          <a:xfrm>
            <a:off x="7663603" y="6881316"/>
            <a:ext cx="2495127" cy="524757"/>
          </a:xfrm>
        </p:spPr>
        <p:txBody>
          <a:bodyPr/>
          <a:lstStyle>
            <a:lvl1pPr fontAlgn="auto">
              <a:spcBef>
                <a:spcPts val="0"/>
              </a:spcBef>
              <a:spcAft>
                <a:spcPts val="0"/>
              </a:spcAft>
              <a:defRPr kumimoji="0">
                <a:latin typeface="+mn-lt"/>
                <a:ea typeface="+mn-ea"/>
                <a:cs typeface="+mn-cs"/>
              </a:defRPr>
            </a:lvl1pPr>
          </a:lstStyle>
          <a:p>
            <a:pPr>
              <a:defRPr/>
            </a:pPr>
            <a:fld id="{14FD0CEB-9360-4E0D-9FFC-CB9D03A12E75}" type="slidenum">
              <a:rPr lang="en-US" altLang="zh-TW"/>
              <a:pPr>
                <a:defRPr/>
              </a:pPr>
              <a:t>‹#›</a:t>
            </a:fld>
            <a:endParaRPr lang="en-US" altLang="zh-TW"/>
          </a:p>
        </p:txBody>
      </p:sp>
    </p:spTree>
    <p:extLst>
      <p:ext uri="{BB962C8B-B14F-4D97-AF65-F5344CB8AC3E}">
        <p14:creationId xmlns:p14="http://schemas.microsoft.com/office/powerpoint/2010/main" val="19517703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802005" y="2347413"/>
            <a:ext cx="9089390" cy="1619750"/>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604010" y="4282016"/>
            <a:ext cx="7485380" cy="1931106"/>
          </a:xfrm>
        </p:spPr>
        <p:txBody>
          <a:bodyPr/>
          <a:lstStyle>
            <a:lvl1pPr marL="0" indent="0" algn="ctr">
              <a:buNone/>
              <a:defRPr/>
            </a:lvl1pPr>
            <a:lvl2pPr marL="521391" indent="0" algn="ctr">
              <a:buNone/>
              <a:defRPr/>
            </a:lvl2pPr>
            <a:lvl3pPr marL="1042782" indent="0" algn="ctr">
              <a:buNone/>
              <a:defRPr/>
            </a:lvl3pPr>
            <a:lvl4pPr marL="1564173" indent="0" algn="ctr">
              <a:buNone/>
              <a:defRPr/>
            </a:lvl4pPr>
            <a:lvl5pPr marL="2085564" indent="0" algn="ctr">
              <a:buNone/>
              <a:defRPr/>
            </a:lvl5pPr>
            <a:lvl6pPr marL="2606954" indent="0" algn="ctr">
              <a:buNone/>
              <a:defRPr/>
            </a:lvl6pPr>
            <a:lvl7pPr marL="3128345" indent="0" algn="ctr">
              <a:buNone/>
              <a:defRPr/>
            </a:lvl7pPr>
            <a:lvl8pPr marL="3649736" indent="0" algn="ctr">
              <a:buNone/>
              <a:defRPr/>
            </a:lvl8pPr>
            <a:lvl9pPr marL="4171127"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kumimoji="0">
                <a:latin typeface="+mn-lt"/>
                <a:ea typeface="+mn-ea"/>
                <a:cs typeface="+mn-cs"/>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kumimoji="0">
                <a:latin typeface="+mn-lt"/>
                <a:ea typeface="+mn-ea"/>
                <a:cs typeface="+mn-cs"/>
              </a:defRPr>
            </a:lvl1pPr>
          </a:lstStyle>
          <a:p>
            <a:pPr>
              <a:defRPr/>
            </a:pPr>
            <a:fld id="{797D591C-0A3A-434C-AABD-99B26EC748CF}" type="slidenum">
              <a:rPr lang="en-US" altLang="zh-TW"/>
              <a:pPr>
                <a:defRPr/>
              </a:pPr>
              <a:t>‹#›</a:t>
            </a:fld>
            <a:endParaRPr lang="en-US" altLang="zh-TW"/>
          </a:p>
        </p:txBody>
      </p:sp>
    </p:spTree>
    <p:extLst>
      <p:ext uri="{BB962C8B-B14F-4D97-AF65-F5344CB8AC3E}">
        <p14:creationId xmlns:p14="http://schemas.microsoft.com/office/powerpoint/2010/main" val="15027748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kumimoji="0">
                <a:latin typeface="+mn-lt"/>
                <a:ea typeface="+mn-ea"/>
                <a:cs typeface="+mn-cs"/>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kumimoji="0">
                <a:latin typeface="+mn-lt"/>
                <a:ea typeface="+mn-ea"/>
                <a:cs typeface="+mn-cs"/>
              </a:defRPr>
            </a:lvl1pPr>
          </a:lstStyle>
          <a:p>
            <a:pPr>
              <a:defRPr/>
            </a:pPr>
            <a:fld id="{E320D49E-2BB0-423A-8BA0-4BF0D3DE9B75}" type="slidenum">
              <a:rPr lang="en-US" altLang="zh-TW"/>
              <a:pPr>
                <a:defRPr/>
              </a:pPr>
              <a:t>‹#›</a:t>
            </a:fld>
            <a:endParaRPr lang="en-US" altLang="zh-TW"/>
          </a:p>
        </p:txBody>
      </p:sp>
    </p:spTree>
    <p:extLst>
      <p:ext uri="{BB962C8B-B14F-4D97-AF65-F5344CB8AC3E}">
        <p14:creationId xmlns:p14="http://schemas.microsoft.com/office/powerpoint/2010/main" val="310758805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44705" y="4855751"/>
            <a:ext cx="9089390" cy="1500805"/>
          </a:xfrm>
        </p:spPr>
        <p:txBody>
          <a:bodyPr anchor="t"/>
          <a:lstStyle>
            <a:lvl1pPr algn="l">
              <a:defRPr sz="46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44705" y="3202768"/>
            <a:ext cx="9089390" cy="1652984"/>
          </a:xfrm>
        </p:spPr>
        <p:txBody>
          <a:bodyPr anchor="b"/>
          <a:lstStyle>
            <a:lvl1pPr marL="0" indent="0">
              <a:buNone/>
              <a:defRPr sz="2300"/>
            </a:lvl1pPr>
            <a:lvl2pPr marL="521391" indent="0">
              <a:buNone/>
              <a:defRPr sz="2100"/>
            </a:lvl2pPr>
            <a:lvl3pPr marL="1042782" indent="0">
              <a:buNone/>
              <a:defRPr sz="1800"/>
            </a:lvl3pPr>
            <a:lvl4pPr marL="1564173" indent="0">
              <a:buNone/>
              <a:defRPr sz="1600"/>
            </a:lvl4pPr>
            <a:lvl5pPr marL="2085564" indent="0">
              <a:buNone/>
              <a:defRPr sz="1600"/>
            </a:lvl5pPr>
            <a:lvl6pPr marL="2606954" indent="0">
              <a:buNone/>
              <a:defRPr sz="1600"/>
            </a:lvl6pPr>
            <a:lvl7pPr marL="3128345" indent="0">
              <a:buNone/>
              <a:defRPr sz="1600"/>
            </a:lvl7pPr>
            <a:lvl8pPr marL="3649736" indent="0">
              <a:buNone/>
              <a:defRPr sz="1600"/>
            </a:lvl8pPr>
            <a:lvl9pPr marL="4171127" indent="0">
              <a:buNone/>
              <a:defRPr sz="1600"/>
            </a:lvl9pPr>
          </a:lstStyle>
          <a:p>
            <a:pPr lvl="0"/>
            <a:r>
              <a:rPr lang="zh-TW" altLang="en-US" smtClean="0"/>
              <a:t>按一下以編輯母片文字樣式</a:t>
            </a:r>
          </a:p>
        </p:txBody>
      </p:sp>
      <p:sp>
        <p:nvSpPr>
          <p:cNvPr id="4" name="Rectangle 4"/>
          <p:cNvSpPr>
            <a:spLocks noGrp="1" noChangeArrowheads="1"/>
          </p:cNvSpPr>
          <p:nvPr>
            <p:ph type="dt" sz="half" idx="10"/>
          </p:nvPr>
        </p:nvSpPr>
        <p:spPr/>
        <p:txBody>
          <a:bodyPr/>
          <a:lstStyle>
            <a:lvl1pPr fontAlgn="auto">
              <a:spcBef>
                <a:spcPts val="0"/>
              </a:spcBef>
              <a:spcAft>
                <a:spcPts val="0"/>
              </a:spcAft>
              <a:defRPr kumimoji="0">
                <a:latin typeface="+mn-lt"/>
                <a:ea typeface="+mn-ea"/>
                <a:cs typeface="+mn-cs"/>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kumimoji="0">
                <a:latin typeface="+mn-lt"/>
                <a:ea typeface="+mn-ea"/>
                <a:cs typeface="+mn-cs"/>
              </a:defRPr>
            </a:lvl1pPr>
          </a:lstStyle>
          <a:p>
            <a:pPr>
              <a:defRPr/>
            </a:pPr>
            <a:fld id="{EBA969D8-1D22-47D6-B138-3D6179F54455}" type="slidenum">
              <a:rPr lang="en-US" altLang="zh-TW"/>
              <a:pPr>
                <a:defRPr/>
              </a:pPr>
              <a:t>‹#›</a:t>
            </a:fld>
            <a:endParaRPr lang="en-US" altLang="zh-TW"/>
          </a:p>
        </p:txBody>
      </p:sp>
    </p:spTree>
    <p:extLst>
      <p:ext uri="{BB962C8B-B14F-4D97-AF65-F5344CB8AC3E}">
        <p14:creationId xmlns:p14="http://schemas.microsoft.com/office/powerpoint/2010/main" val="89292772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02005" y="2182989"/>
            <a:ext cx="4455583" cy="453390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435812" y="2182989"/>
            <a:ext cx="4455583" cy="453390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kumimoji="0">
                <a:latin typeface="+mn-lt"/>
                <a:ea typeface="+mn-ea"/>
                <a:cs typeface="+mn-cs"/>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kumimoji="0">
                <a:latin typeface="+mn-lt"/>
                <a:ea typeface="+mn-ea"/>
                <a:cs typeface="+mn-cs"/>
              </a:defRPr>
            </a:lvl1pPr>
          </a:lstStyle>
          <a:p>
            <a:pPr>
              <a:defRPr/>
            </a:pPr>
            <a:fld id="{CF1D2DB9-ADA2-44F8-B778-327E6AFB933A}" type="slidenum">
              <a:rPr lang="en-US" altLang="zh-TW"/>
              <a:pPr>
                <a:defRPr/>
              </a:pPr>
              <a:t>‹#›</a:t>
            </a:fld>
            <a:endParaRPr lang="en-US" altLang="zh-TW"/>
          </a:p>
        </p:txBody>
      </p:sp>
    </p:spTree>
    <p:extLst>
      <p:ext uri="{BB962C8B-B14F-4D97-AF65-F5344CB8AC3E}">
        <p14:creationId xmlns:p14="http://schemas.microsoft.com/office/powerpoint/2010/main" val="186937645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610"/>
            <a:ext cx="9624060" cy="1259417"/>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34670" y="1691467"/>
            <a:ext cx="4724775" cy="704923"/>
          </a:xfrm>
        </p:spPr>
        <p:txBody>
          <a:bodyPr anchor="b"/>
          <a:lstStyle>
            <a:lvl1pPr marL="0" indent="0">
              <a:buNone/>
              <a:defRPr sz="2700" b="1"/>
            </a:lvl1pPr>
            <a:lvl2pPr marL="521391" indent="0">
              <a:buNone/>
              <a:defRPr sz="2300" b="1"/>
            </a:lvl2pPr>
            <a:lvl3pPr marL="1042782" indent="0">
              <a:buNone/>
              <a:defRPr sz="2100" b="1"/>
            </a:lvl3pPr>
            <a:lvl4pPr marL="1564173" indent="0">
              <a:buNone/>
              <a:defRPr sz="1800" b="1"/>
            </a:lvl4pPr>
            <a:lvl5pPr marL="2085564" indent="0">
              <a:buNone/>
              <a:defRPr sz="1800" b="1"/>
            </a:lvl5pPr>
            <a:lvl6pPr marL="2606954" indent="0">
              <a:buNone/>
              <a:defRPr sz="1800" b="1"/>
            </a:lvl6pPr>
            <a:lvl7pPr marL="3128345" indent="0">
              <a:buNone/>
              <a:defRPr sz="1800" b="1"/>
            </a:lvl7pPr>
            <a:lvl8pPr marL="3649736" indent="0">
              <a:buNone/>
              <a:defRPr sz="1800" b="1"/>
            </a:lvl8pPr>
            <a:lvl9pPr marL="4171127" indent="0">
              <a:buNone/>
              <a:defRPr sz="1800" b="1"/>
            </a:lvl9pPr>
          </a:lstStyle>
          <a:p>
            <a:pPr lvl="0"/>
            <a:r>
              <a:rPr lang="zh-TW" altLang="en-US" smtClean="0"/>
              <a:t>按一下以編輯母片文字樣式</a:t>
            </a:r>
          </a:p>
        </p:txBody>
      </p:sp>
      <p:sp>
        <p:nvSpPr>
          <p:cNvPr id="4" name="內容版面配置區 3"/>
          <p:cNvSpPr>
            <a:spLocks noGrp="1"/>
          </p:cNvSpPr>
          <p:nvPr>
            <p:ph sz="half" idx="2"/>
          </p:nvPr>
        </p:nvSpPr>
        <p:spPr>
          <a:xfrm>
            <a:off x="534670" y="2396390"/>
            <a:ext cx="4724775" cy="4353734"/>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432099" y="1691467"/>
            <a:ext cx="4726631" cy="704923"/>
          </a:xfrm>
        </p:spPr>
        <p:txBody>
          <a:bodyPr anchor="b"/>
          <a:lstStyle>
            <a:lvl1pPr marL="0" indent="0">
              <a:buNone/>
              <a:defRPr sz="2700" b="1"/>
            </a:lvl1pPr>
            <a:lvl2pPr marL="521391" indent="0">
              <a:buNone/>
              <a:defRPr sz="2300" b="1"/>
            </a:lvl2pPr>
            <a:lvl3pPr marL="1042782" indent="0">
              <a:buNone/>
              <a:defRPr sz="2100" b="1"/>
            </a:lvl3pPr>
            <a:lvl4pPr marL="1564173" indent="0">
              <a:buNone/>
              <a:defRPr sz="1800" b="1"/>
            </a:lvl4pPr>
            <a:lvl5pPr marL="2085564" indent="0">
              <a:buNone/>
              <a:defRPr sz="1800" b="1"/>
            </a:lvl5pPr>
            <a:lvl6pPr marL="2606954" indent="0">
              <a:buNone/>
              <a:defRPr sz="1800" b="1"/>
            </a:lvl6pPr>
            <a:lvl7pPr marL="3128345" indent="0">
              <a:buNone/>
              <a:defRPr sz="1800" b="1"/>
            </a:lvl7pPr>
            <a:lvl8pPr marL="3649736" indent="0">
              <a:buNone/>
              <a:defRPr sz="1800" b="1"/>
            </a:lvl8pPr>
            <a:lvl9pPr marL="4171127" indent="0">
              <a:buNone/>
              <a:defRPr sz="1800" b="1"/>
            </a:lvl9pPr>
          </a:lstStyle>
          <a:p>
            <a:pPr lvl="0"/>
            <a:r>
              <a:rPr lang="zh-TW" altLang="en-US" smtClean="0"/>
              <a:t>按一下以編輯母片文字樣式</a:t>
            </a:r>
          </a:p>
        </p:txBody>
      </p:sp>
      <p:sp>
        <p:nvSpPr>
          <p:cNvPr id="6" name="內容版面配置區 5"/>
          <p:cNvSpPr>
            <a:spLocks noGrp="1"/>
          </p:cNvSpPr>
          <p:nvPr>
            <p:ph sz="quarter" idx="4"/>
          </p:nvPr>
        </p:nvSpPr>
        <p:spPr>
          <a:xfrm>
            <a:off x="5432099" y="2396390"/>
            <a:ext cx="4726631" cy="4353734"/>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kumimoji="0">
                <a:latin typeface="+mn-lt"/>
                <a:ea typeface="+mn-ea"/>
                <a:cs typeface="+mn-cs"/>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kumimoji="0">
                <a:latin typeface="+mn-lt"/>
                <a:ea typeface="+mn-ea"/>
                <a:cs typeface="+mn-cs"/>
              </a:defRPr>
            </a:lvl1pPr>
          </a:lstStyle>
          <a:p>
            <a:pPr>
              <a:defRPr/>
            </a:pPr>
            <a:fld id="{ED6A7503-3BCF-488E-9EC5-277C801A35F3}" type="slidenum">
              <a:rPr lang="en-US" altLang="zh-TW"/>
              <a:pPr>
                <a:defRPr/>
              </a:pPr>
              <a:t>‹#›</a:t>
            </a:fld>
            <a:endParaRPr lang="en-US" altLang="zh-TW"/>
          </a:p>
        </p:txBody>
      </p:sp>
    </p:spTree>
    <p:extLst>
      <p:ext uri="{BB962C8B-B14F-4D97-AF65-F5344CB8AC3E}">
        <p14:creationId xmlns:p14="http://schemas.microsoft.com/office/powerpoint/2010/main" val="15373281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kumimoji="0">
                <a:latin typeface="+mn-lt"/>
                <a:ea typeface="+mn-ea"/>
                <a:cs typeface="+mn-cs"/>
              </a:defRPr>
            </a:lvl1pPr>
          </a:lstStyle>
          <a:p>
            <a:pPr>
              <a:defRPr/>
            </a:pPr>
            <a:endParaRPr lang="en-US" altLang="zh-TW"/>
          </a:p>
        </p:txBody>
      </p:sp>
      <p:sp>
        <p:nvSpPr>
          <p:cNvPr id="4"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kumimoji="0">
                <a:latin typeface="+mn-lt"/>
                <a:ea typeface="+mn-ea"/>
                <a:cs typeface="+mn-cs"/>
              </a:defRPr>
            </a:lvl1pPr>
          </a:lstStyle>
          <a:p>
            <a:pPr>
              <a:defRPr/>
            </a:pPr>
            <a:fld id="{E92AE42C-1D68-446A-B666-C3469031882E}" type="slidenum">
              <a:rPr lang="en-US" altLang="zh-TW"/>
              <a:pPr>
                <a:defRPr/>
              </a:pPr>
              <a:t>‹#›</a:t>
            </a:fld>
            <a:endParaRPr lang="en-US" altLang="zh-TW"/>
          </a:p>
        </p:txBody>
      </p:sp>
    </p:spTree>
    <p:extLst>
      <p:ext uri="{BB962C8B-B14F-4D97-AF65-F5344CB8AC3E}">
        <p14:creationId xmlns:p14="http://schemas.microsoft.com/office/powerpoint/2010/main" val="21705616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kumimoji="0">
                <a:latin typeface="+mn-lt"/>
                <a:ea typeface="+mn-ea"/>
                <a:cs typeface="+mn-cs"/>
              </a:defRPr>
            </a:lvl1pPr>
          </a:lstStyle>
          <a:p>
            <a:pPr>
              <a:defRPr/>
            </a:pPr>
            <a:endParaRPr lang="en-US" altLang="zh-TW"/>
          </a:p>
        </p:txBody>
      </p:sp>
      <p:sp>
        <p:nvSpPr>
          <p:cNvPr id="3"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kumimoji="0">
                <a:latin typeface="+mn-lt"/>
                <a:ea typeface="+mn-ea"/>
                <a:cs typeface="+mn-cs"/>
              </a:defRPr>
            </a:lvl1pPr>
          </a:lstStyle>
          <a:p>
            <a:pPr>
              <a:defRPr/>
            </a:pPr>
            <a:fld id="{6E242382-4E04-4F44-AE82-8B5181C265E6}" type="slidenum">
              <a:rPr lang="en-US" altLang="zh-TW"/>
              <a:pPr>
                <a:defRPr/>
              </a:pPr>
              <a:t>‹#›</a:t>
            </a:fld>
            <a:endParaRPr lang="en-US" altLang="zh-TW"/>
          </a:p>
        </p:txBody>
      </p:sp>
    </p:spTree>
    <p:extLst>
      <p:ext uri="{BB962C8B-B14F-4D97-AF65-F5344CB8AC3E}">
        <p14:creationId xmlns:p14="http://schemas.microsoft.com/office/powerpoint/2010/main" val="228745170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34671" y="300861"/>
            <a:ext cx="3518055" cy="1280407"/>
          </a:xfrm>
        </p:spPr>
        <p:txBody>
          <a:bodyPr anchor="b"/>
          <a:lstStyle>
            <a:lvl1pPr algn="l">
              <a:defRPr sz="23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180822" y="300861"/>
            <a:ext cx="5977908" cy="644926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34671" y="1581268"/>
            <a:ext cx="3518055" cy="5168856"/>
          </a:xfrm>
        </p:spPr>
        <p:txBody>
          <a:bodyPr/>
          <a:lstStyle>
            <a:lvl1pPr marL="0" indent="0">
              <a:buNone/>
              <a:defRPr sz="1600"/>
            </a:lvl1pPr>
            <a:lvl2pPr marL="521391" indent="0">
              <a:buNone/>
              <a:defRPr sz="1400"/>
            </a:lvl2pPr>
            <a:lvl3pPr marL="1042782" indent="0">
              <a:buNone/>
              <a:defRPr sz="1100"/>
            </a:lvl3pPr>
            <a:lvl4pPr marL="1564173" indent="0">
              <a:buNone/>
              <a:defRPr sz="1000"/>
            </a:lvl4pPr>
            <a:lvl5pPr marL="2085564" indent="0">
              <a:buNone/>
              <a:defRPr sz="1000"/>
            </a:lvl5pPr>
            <a:lvl6pPr marL="2606954" indent="0">
              <a:buNone/>
              <a:defRPr sz="1000"/>
            </a:lvl6pPr>
            <a:lvl7pPr marL="3128345" indent="0">
              <a:buNone/>
              <a:defRPr sz="1000"/>
            </a:lvl7pPr>
            <a:lvl8pPr marL="3649736" indent="0">
              <a:buNone/>
              <a:defRPr sz="1000"/>
            </a:lvl8pPr>
            <a:lvl9pPr marL="4171127"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kumimoji="0">
                <a:latin typeface="+mn-lt"/>
                <a:ea typeface="+mn-ea"/>
                <a:cs typeface="+mn-cs"/>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kumimoji="0">
                <a:latin typeface="+mn-lt"/>
                <a:ea typeface="+mn-ea"/>
                <a:cs typeface="+mn-cs"/>
              </a:defRPr>
            </a:lvl1pPr>
          </a:lstStyle>
          <a:p>
            <a:pPr>
              <a:defRPr/>
            </a:pPr>
            <a:fld id="{DB04DE8F-39C5-4361-861E-3851A37B46F6}" type="slidenum">
              <a:rPr lang="en-US" altLang="zh-TW"/>
              <a:pPr>
                <a:defRPr/>
              </a:pPr>
              <a:t>‹#›</a:t>
            </a:fld>
            <a:endParaRPr lang="en-US" altLang="zh-TW"/>
          </a:p>
        </p:txBody>
      </p:sp>
    </p:spTree>
    <p:extLst>
      <p:ext uri="{BB962C8B-B14F-4D97-AF65-F5344CB8AC3E}">
        <p14:creationId xmlns:p14="http://schemas.microsoft.com/office/powerpoint/2010/main" val="4153314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EAABC17E-531E-4669-9E4E-09387CF67329}" type="slidenum">
              <a:rPr lang="en-US" altLang="zh-TW"/>
              <a:pPr>
                <a:defRPr/>
              </a:pPr>
              <a:t>‹#›</a:t>
            </a:fld>
            <a:endParaRPr lang="en-US" altLang="zh-TW" dirty="0"/>
          </a:p>
        </p:txBody>
      </p:sp>
    </p:spTree>
    <p:extLst>
      <p:ext uri="{BB962C8B-B14F-4D97-AF65-F5344CB8AC3E}">
        <p14:creationId xmlns:p14="http://schemas.microsoft.com/office/powerpoint/2010/main" val="144947089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095981" y="5289550"/>
            <a:ext cx="6416040" cy="624461"/>
          </a:xfrm>
        </p:spPr>
        <p:txBody>
          <a:bodyPr anchor="b"/>
          <a:lstStyle>
            <a:lvl1pPr algn="l">
              <a:defRPr sz="23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095981" y="675187"/>
            <a:ext cx="6416040" cy="4533900"/>
          </a:xfrm>
        </p:spPr>
        <p:txBody>
          <a:bodyPr/>
          <a:lstStyle>
            <a:lvl1pPr marL="0" indent="0">
              <a:buNone/>
              <a:defRPr sz="3600"/>
            </a:lvl1pPr>
            <a:lvl2pPr marL="521391" indent="0">
              <a:buNone/>
              <a:defRPr sz="3200"/>
            </a:lvl2pPr>
            <a:lvl3pPr marL="1042782" indent="0">
              <a:buNone/>
              <a:defRPr sz="2700"/>
            </a:lvl3pPr>
            <a:lvl4pPr marL="1564173" indent="0">
              <a:buNone/>
              <a:defRPr sz="2300"/>
            </a:lvl4pPr>
            <a:lvl5pPr marL="2085564" indent="0">
              <a:buNone/>
              <a:defRPr sz="2300"/>
            </a:lvl5pPr>
            <a:lvl6pPr marL="2606954" indent="0">
              <a:buNone/>
              <a:defRPr sz="2300"/>
            </a:lvl6pPr>
            <a:lvl7pPr marL="3128345" indent="0">
              <a:buNone/>
              <a:defRPr sz="2300"/>
            </a:lvl7pPr>
            <a:lvl8pPr marL="3649736" indent="0">
              <a:buNone/>
              <a:defRPr sz="2300"/>
            </a:lvl8pPr>
            <a:lvl9pPr marL="4171127" indent="0">
              <a:buNone/>
              <a:defRPr sz="2300"/>
            </a:lvl9pPr>
          </a:lstStyle>
          <a:p>
            <a:pPr lvl="0"/>
            <a:endParaRPr lang="zh-TW" altLang="en-US" noProof="0" smtClean="0"/>
          </a:p>
        </p:txBody>
      </p:sp>
      <p:sp>
        <p:nvSpPr>
          <p:cNvPr id="4" name="文字版面配置區 3"/>
          <p:cNvSpPr>
            <a:spLocks noGrp="1"/>
          </p:cNvSpPr>
          <p:nvPr>
            <p:ph type="body" sz="half" idx="2"/>
          </p:nvPr>
        </p:nvSpPr>
        <p:spPr>
          <a:xfrm>
            <a:off x="2095981" y="5914011"/>
            <a:ext cx="6416040" cy="886839"/>
          </a:xfrm>
        </p:spPr>
        <p:txBody>
          <a:bodyPr/>
          <a:lstStyle>
            <a:lvl1pPr marL="0" indent="0">
              <a:buNone/>
              <a:defRPr sz="1600"/>
            </a:lvl1pPr>
            <a:lvl2pPr marL="521391" indent="0">
              <a:buNone/>
              <a:defRPr sz="1400"/>
            </a:lvl2pPr>
            <a:lvl3pPr marL="1042782" indent="0">
              <a:buNone/>
              <a:defRPr sz="1100"/>
            </a:lvl3pPr>
            <a:lvl4pPr marL="1564173" indent="0">
              <a:buNone/>
              <a:defRPr sz="1000"/>
            </a:lvl4pPr>
            <a:lvl5pPr marL="2085564" indent="0">
              <a:buNone/>
              <a:defRPr sz="1000"/>
            </a:lvl5pPr>
            <a:lvl6pPr marL="2606954" indent="0">
              <a:buNone/>
              <a:defRPr sz="1000"/>
            </a:lvl6pPr>
            <a:lvl7pPr marL="3128345" indent="0">
              <a:buNone/>
              <a:defRPr sz="1000"/>
            </a:lvl7pPr>
            <a:lvl8pPr marL="3649736" indent="0">
              <a:buNone/>
              <a:defRPr sz="1000"/>
            </a:lvl8pPr>
            <a:lvl9pPr marL="4171127"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fontAlgn="auto">
              <a:spcBef>
                <a:spcPts val="0"/>
              </a:spcBef>
              <a:spcAft>
                <a:spcPts val="0"/>
              </a:spcAft>
              <a:defRPr kumimoji="0">
                <a:latin typeface="+mn-lt"/>
                <a:ea typeface="+mn-ea"/>
                <a:cs typeface="+mn-cs"/>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kumimoji="0">
                <a:latin typeface="+mn-lt"/>
                <a:ea typeface="+mn-ea"/>
                <a:cs typeface="+mn-cs"/>
              </a:defRPr>
            </a:lvl1pPr>
          </a:lstStyle>
          <a:p>
            <a:pPr>
              <a:defRPr/>
            </a:pPr>
            <a:fld id="{F1848D68-F29B-44F6-A12B-64DB53117FC1}" type="slidenum">
              <a:rPr lang="en-US" altLang="zh-TW"/>
              <a:pPr>
                <a:defRPr/>
              </a:pPr>
              <a:t>‹#›</a:t>
            </a:fld>
            <a:endParaRPr lang="en-US" altLang="zh-TW"/>
          </a:p>
        </p:txBody>
      </p:sp>
    </p:spTree>
    <p:extLst>
      <p:ext uri="{BB962C8B-B14F-4D97-AF65-F5344CB8AC3E}">
        <p14:creationId xmlns:p14="http://schemas.microsoft.com/office/powerpoint/2010/main" val="27781141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kumimoji="0">
                <a:latin typeface="+mn-lt"/>
                <a:ea typeface="+mn-ea"/>
                <a:cs typeface="+mn-cs"/>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kumimoji="0">
                <a:latin typeface="+mn-lt"/>
                <a:ea typeface="+mn-ea"/>
                <a:cs typeface="+mn-cs"/>
              </a:defRPr>
            </a:lvl1pPr>
          </a:lstStyle>
          <a:p>
            <a:pPr>
              <a:defRPr/>
            </a:pPr>
            <a:fld id="{710E1EE2-DF8C-44BF-8342-8B55A777AC16}" type="slidenum">
              <a:rPr lang="en-US" altLang="zh-TW"/>
              <a:pPr>
                <a:defRPr/>
              </a:pPr>
              <a:t>‹#›</a:t>
            </a:fld>
            <a:endParaRPr lang="en-US" altLang="zh-TW"/>
          </a:p>
        </p:txBody>
      </p:sp>
    </p:spTree>
    <p:extLst>
      <p:ext uri="{BB962C8B-B14F-4D97-AF65-F5344CB8AC3E}">
        <p14:creationId xmlns:p14="http://schemas.microsoft.com/office/powerpoint/2010/main" val="34959886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619047" y="671689"/>
            <a:ext cx="2272348" cy="60452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02005" y="671689"/>
            <a:ext cx="6638819" cy="6045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kumimoji="0">
                <a:latin typeface="+mn-lt"/>
                <a:ea typeface="+mn-ea"/>
                <a:cs typeface="+mn-cs"/>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kumimoji="0">
                <a:latin typeface="+mn-lt"/>
                <a:ea typeface="+mn-ea"/>
                <a:cs typeface="+mn-cs"/>
              </a:defRPr>
            </a:lvl1pPr>
          </a:lstStyle>
          <a:p>
            <a:pPr>
              <a:defRPr/>
            </a:pPr>
            <a:fld id="{A8F451C0-4BA6-469F-AF2E-6D4FAE9DE190}" type="slidenum">
              <a:rPr lang="en-US" altLang="zh-TW"/>
              <a:pPr>
                <a:defRPr/>
              </a:pPr>
              <a:t>‹#›</a:t>
            </a:fld>
            <a:endParaRPr lang="en-US" altLang="zh-TW"/>
          </a:p>
        </p:txBody>
      </p:sp>
    </p:spTree>
    <p:extLst>
      <p:ext uri="{BB962C8B-B14F-4D97-AF65-F5344CB8AC3E}">
        <p14:creationId xmlns:p14="http://schemas.microsoft.com/office/powerpoint/2010/main" val="125222862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802005" y="671689"/>
            <a:ext cx="9089390" cy="1259417"/>
          </a:xfrm>
        </p:spPr>
        <p:txBody>
          <a:bodyPr/>
          <a:lstStyle/>
          <a:p>
            <a:r>
              <a:rPr lang="zh-TW" altLang="en-US" smtClean="0"/>
              <a:t>按一下以編輯母片標題樣式</a:t>
            </a:r>
            <a:endParaRPr lang="zh-TW" altLang="en-US"/>
          </a:p>
        </p:txBody>
      </p:sp>
      <p:sp>
        <p:nvSpPr>
          <p:cNvPr id="3" name="圖表版面配置區 2"/>
          <p:cNvSpPr>
            <a:spLocks noGrp="1"/>
          </p:cNvSpPr>
          <p:nvPr>
            <p:ph type="chart" idx="1"/>
          </p:nvPr>
        </p:nvSpPr>
        <p:spPr>
          <a:xfrm>
            <a:off x="802005" y="2182989"/>
            <a:ext cx="9089390" cy="4533900"/>
          </a:xfrm>
        </p:spPr>
        <p:txBody>
          <a:bodyPr/>
          <a:lstStyle/>
          <a:p>
            <a:pPr lvl="0"/>
            <a:endParaRPr lang="zh-TW" altLang="en-US" noProof="0" smtClean="0"/>
          </a:p>
        </p:txBody>
      </p:sp>
      <p:sp>
        <p:nvSpPr>
          <p:cNvPr id="4" name="Rectangle 4"/>
          <p:cNvSpPr>
            <a:spLocks noGrp="1" noChangeArrowheads="1"/>
          </p:cNvSpPr>
          <p:nvPr>
            <p:ph type="dt" sz="half" idx="10"/>
          </p:nvPr>
        </p:nvSpPr>
        <p:spPr/>
        <p:txBody>
          <a:bodyPr/>
          <a:lstStyle>
            <a:lvl1pPr fontAlgn="auto">
              <a:spcBef>
                <a:spcPts val="0"/>
              </a:spcBef>
              <a:spcAft>
                <a:spcPts val="0"/>
              </a:spcAft>
              <a:defRPr kumimoji="0">
                <a:latin typeface="+mn-lt"/>
                <a:ea typeface="+mn-ea"/>
                <a:cs typeface="+mn-cs"/>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kumimoji="0">
                <a:latin typeface="+mn-lt"/>
                <a:ea typeface="+mn-ea"/>
                <a:cs typeface="+mn-cs"/>
              </a:defRPr>
            </a:lvl1pPr>
          </a:lstStyle>
          <a:p>
            <a:pPr>
              <a:defRPr/>
            </a:pPr>
            <a:fld id="{F544FA1E-FCCC-4DDE-9511-B96E7FB0B3DC}" type="slidenum">
              <a:rPr lang="en-US" altLang="zh-TW"/>
              <a:pPr>
                <a:defRPr/>
              </a:pPr>
              <a:t>‹#›</a:t>
            </a:fld>
            <a:endParaRPr lang="en-US" altLang="zh-TW"/>
          </a:p>
        </p:txBody>
      </p:sp>
    </p:spTree>
    <p:extLst>
      <p:ext uri="{BB962C8B-B14F-4D97-AF65-F5344CB8AC3E}">
        <p14:creationId xmlns:p14="http://schemas.microsoft.com/office/powerpoint/2010/main" val="25234218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802005" y="671689"/>
            <a:ext cx="9089390" cy="1259417"/>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802005" y="2182989"/>
            <a:ext cx="9089390" cy="4533900"/>
          </a:xfrm>
        </p:spPr>
        <p:txBody>
          <a:bodyPr/>
          <a:lstStyle/>
          <a:p>
            <a:pPr lvl="0"/>
            <a:endParaRPr lang="zh-TW" altLang="en-US" noProof="0" smtClean="0"/>
          </a:p>
        </p:txBody>
      </p:sp>
      <p:sp>
        <p:nvSpPr>
          <p:cNvPr id="4" name="Rectangle 4"/>
          <p:cNvSpPr>
            <a:spLocks noGrp="1" noChangeArrowheads="1"/>
          </p:cNvSpPr>
          <p:nvPr>
            <p:ph type="dt" sz="half" idx="10"/>
          </p:nvPr>
        </p:nvSpPr>
        <p:spPr/>
        <p:txBody>
          <a:bodyPr/>
          <a:lstStyle>
            <a:lvl1pPr fontAlgn="auto">
              <a:spcBef>
                <a:spcPts val="0"/>
              </a:spcBef>
              <a:spcAft>
                <a:spcPts val="0"/>
              </a:spcAft>
              <a:defRPr kumimoji="0">
                <a:latin typeface="+mn-lt"/>
                <a:ea typeface="+mn-ea"/>
                <a:cs typeface="+mn-cs"/>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kumimoji="0">
                <a:latin typeface="+mn-lt"/>
                <a:ea typeface="+mn-ea"/>
                <a:cs typeface="+mn-cs"/>
              </a:defRPr>
            </a:lvl1pPr>
          </a:lstStyle>
          <a:p>
            <a:pPr>
              <a:defRPr/>
            </a:pPr>
            <a:fld id="{418C5A19-FEB5-45CC-816F-EF698F5C6F5F}" type="slidenum">
              <a:rPr lang="en-US" altLang="zh-TW"/>
              <a:pPr>
                <a:defRPr/>
              </a:pPr>
              <a:t>‹#›</a:t>
            </a:fld>
            <a:endParaRPr lang="en-US" altLang="zh-TW"/>
          </a:p>
        </p:txBody>
      </p:sp>
    </p:spTree>
    <p:extLst>
      <p:ext uri="{BB962C8B-B14F-4D97-AF65-F5344CB8AC3E}">
        <p14:creationId xmlns:p14="http://schemas.microsoft.com/office/powerpoint/2010/main" val="417435346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610"/>
            <a:ext cx="9624060" cy="1259417"/>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534670" y="1763184"/>
            <a:ext cx="4722918" cy="498694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435812" y="1763184"/>
            <a:ext cx="4722918" cy="498694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534670" y="6881313"/>
            <a:ext cx="2495127" cy="524757"/>
          </a:xfrm>
        </p:spPr>
        <p:txBody>
          <a:bodyPr/>
          <a:lstStyle>
            <a:lvl1pPr fontAlgn="auto">
              <a:spcBef>
                <a:spcPts val="0"/>
              </a:spcBef>
              <a:spcAft>
                <a:spcPts val="0"/>
              </a:spcAft>
              <a:defRPr kumimoji="0">
                <a:latin typeface="+mn-lt"/>
                <a:ea typeface="+mn-ea"/>
                <a:cs typeface="+mn-cs"/>
              </a:defRPr>
            </a:lvl1pPr>
          </a:lstStyle>
          <a:p>
            <a:pPr>
              <a:defRPr/>
            </a:pPr>
            <a:endParaRPr lang="en-US" altLang="zh-TW"/>
          </a:p>
        </p:txBody>
      </p:sp>
      <p:sp>
        <p:nvSpPr>
          <p:cNvPr id="6" name="頁尾版面配置區 5"/>
          <p:cNvSpPr>
            <a:spLocks noGrp="1"/>
          </p:cNvSpPr>
          <p:nvPr>
            <p:ph type="ftr" sz="quarter" idx="11"/>
          </p:nvPr>
        </p:nvSpPr>
        <p:spPr>
          <a:xfrm>
            <a:off x="3653579" y="6881313"/>
            <a:ext cx="3386243" cy="524757"/>
          </a:xfrm>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7" name="投影片編號版面配置區 6"/>
          <p:cNvSpPr>
            <a:spLocks noGrp="1"/>
          </p:cNvSpPr>
          <p:nvPr>
            <p:ph type="sldNum" sz="quarter" idx="12"/>
          </p:nvPr>
        </p:nvSpPr>
        <p:spPr>
          <a:xfrm>
            <a:off x="7663603" y="6881313"/>
            <a:ext cx="2495127" cy="524757"/>
          </a:xfrm>
        </p:spPr>
        <p:txBody>
          <a:bodyPr/>
          <a:lstStyle>
            <a:lvl1pPr fontAlgn="auto">
              <a:spcBef>
                <a:spcPts val="0"/>
              </a:spcBef>
              <a:spcAft>
                <a:spcPts val="0"/>
              </a:spcAft>
              <a:defRPr kumimoji="0">
                <a:latin typeface="+mn-lt"/>
                <a:ea typeface="+mn-ea"/>
                <a:cs typeface="+mn-cs"/>
              </a:defRPr>
            </a:lvl1pPr>
          </a:lstStyle>
          <a:p>
            <a:pPr>
              <a:defRPr/>
            </a:pPr>
            <a:fld id="{14FD0CEB-9360-4E0D-9FFC-CB9D03A12E75}" type="slidenum">
              <a:rPr lang="en-US" altLang="zh-TW"/>
              <a:pPr>
                <a:defRPr/>
              </a:pPr>
              <a:t>‹#›</a:t>
            </a:fld>
            <a:endParaRPr lang="en-US" altLang="zh-TW"/>
          </a:p>
        </p:txBody>
      </p:sp>
    </p:spTree>
    <p:extLst>
      <p:ext uri="{BB962C8B-B14F-4D97-AF65-F5344CB8AC3E}">
        <p14:creationId xmlns:p14="http://schemas.microsoft.com/office/powerpoint/2010/main" val="1863014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498591" y="2612645"/>
            <a:ext cx="4026408" cy="3770375"/>
          </a:xfrm>
          <a:prstGeom prst="rect">
            <a:avLst/>
          </a:prstGeom>
          <a:blipFill>
            <a:blip r:embed="rId2" cstate="print"/>
            <a:stretch>
              <a:fillRect/>
            </a:stretch>
          </a:blipFill>
        </p:spPr>
        <p:txBody>
          <a:bodyPr wrap="square" lIns="0" tIns="0" rIns="0" bIns="0" rtlCol="0"/>
          <a:lstStyle/>
          <a:p>
            <a:pPr defTabSz="914044"/>
            <a:endParaRPr>
              <a:solidFill>
                <a:prstClr val="black"/>
              </a:solidFill>
            </a:endParaRPr>
          </a:p>
        </p:txBody>
      </p:sp>
      <p:sp>
        <p:nvSpPr>
          <p:cNvPr id="17" name="bk object 17"/>
          <p:cNvSpPr/>
          <p:nvPr/>
        </p:nvSpPr>
        <p:spPr>
          <a:xfrm>
            <a:off x="1115567" y="1289815"/>
            <a:ext cx="8351520" cy="64135"/>
          </a:xfrm>
          <a:custGeom>
            <a:avLst/>
            <a:gdLst/>
            <a:ahLst/>
            <a:cxnLst/>
            <a:rect l="l" t="t" r="r" b="b"/>
            <a:pathLst>
              <a:path w="8351520" h="64134">
                <a:moveTo>
                  <a:pt x="0" y="0"/>
                </a:moveTo>
                <a:lnTo>
                  <a:pt x="0" y="57912"/>
                </a:lnTo>
                <a:lnTo>
                  <a:pt x="8351520" y="64008"/>
                </a:lnTo>
                <a:lnTo>
                  <a:pt x="8351520" y="6096"/>
                </a:lnTo>
                <a:lnTo>
                  <a:pt x="0" y="0"/>
                </a:lnTo>
                <a:close/>
              </a:path>
            </a:pathLst>
          </a:custGeom>
          <a:solidFill>
            <a:srgbClr val="FF6600"/>
          </a:solidFill>
        </p:spPr>
        <p:txBody>
          <a:bodyPr wrap="square" lIns="0" tIns="0" rIns="0" bIns="0" rtlCol="0"/>
          <a:lstStyle/>
          <a:p>
            <a:pPr defTabSz="914044"/>
            <a:endParaRPr>
              <a:solidFill>
                <a:prstClr val="black"/>
              </a:solidFill>
            </a:endParaRPr>
          </a:p>
        </p:txBody>
      </p:sp>
      <p:sp>
        <p:nvSpPr>
          <p:cNvPr id="2" name="Holder 2"/>
          <p:cNvSpPr>
            <a:spLocks noGrp="1"/>
          </p:cNvSpPr>
          <p:nvPr>
            <p:ph type="ctrTitle"/>
          </p:nvPr>
        </p:nvSpPr>
        <p:spPr>
          <a:xfrm>
            <a:off x="1595631" y="2644140"/>
            <a:ext cx="7502143" cy="615553"/>
          </a:xfrm>
          <a:prstGeom prst="rect">
            <a:avLst/>
          </a:prstGeom>
        </p:spPr>
        <p:txBody>
          <a:bodyPr wrap="square" lIns="0" tIns="0" rIns="0" bIns="0">
            <a:spAutoFit/>
          </a:bodyPr>
          <a:lstStyle>
            <a:lvl1pPr>
              <a:defRPr sz="4000" b="1" i="0" u="heavy">
                <a:solidFill>
                  <a:srgbClr val="181866"/>
                </a:solidFill>
                <a:latin typeface="Calibri"/>
                <a:cs typeface="Calibri"/>
              </a:defRPr>
            </a:lvl1pPr>
          </a:lstStyle>
          <a:p>
            <a:endParaRPr/>
          </a:p>
        </p:txBody>
      </p:sp>
      <p:sp>
        <p:nvSpPr>
          <p:cNvPr id="3" name="Holder 3"/>
          <p:cNvSpPr>
            <a:spLocks noGrp="1"/>
          </p:cNvSpPr>
          <p:nvPr>
            <p:ph type="subTitle" idx="4"/>
          </p:nvPr>
        </p:nvSpPr>
        <p:spPr>
          <a:xfrm>
            <a:off x="1604010" y="4231640"/>
            <a:ext cx="748538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4150184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591944" y="658877"/>
            <a:ext cx="5509514" cy="553998"/>
          </a:xfrm>
        </p:spPr>
        <p:txBody>
          <a:bodyPr lIns="0" tIns="0" rIns="0" bIns="0"/>
          <a:lstStyle>
            <a:lvl1pPr>
              <a:defRPr sz="3600" b="1" i="0">
                <a:solidFill>
                  <a:srgbClr val="000066"/>
                </a:solidFill>
                <a:latin typeface="Calibri"/>
                <a:cs typeface="Calibri"/>
              </a:defRPr>
            </a:lvl1pPr>
          </a:lstStyle>
          <a:p>
            <a:endParaRPr/>
          </a:p>
        </p:txBody>
      </p:sp>
      <p:sp>
        <p:nvSpPr>
          <p:cNvPr id="3" name="Holder 3"/>
          <p:cNvSpPr>
            <a:spLocks noGrp="1"/>
          </p:cNvSpPr>
          <p:nvPr>
            <p:ph type="body" idx="1"/>
          </p:nvPr>
        </p:nvSpPr>
        <p:spPr>
          <a:xfrm>
            <a:off x="1197228" y="1849629"/>
            <a:ext cx="8298941" cy="215444"/>
          </a:xfrm>
        </p:spPr>
        <p:txBody>
          <a:bodyPr lIns="0" tIns="0" rIns="0" bIns="0"/>
          <a:lstStyle>
            <a:lvl1pPr>
              <a:defRPr sz="1400" b="1" i="0">
                <a:solidFill>
                  <a:srgbClr val="15155C"/>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3309543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591944" y="658877"/>
            <a:ext cx="5509514" cy="553998"/>
          </a:xfrm>
        </p:spPr>
        <p:txBody>
          <a:bodyPr lIns="0" tIns="0" rIns="0" bIns="0"/>
          <a:lstStyle>
            <a:lvl1pPr>
              <a:defRPr sz="3600" b="1" i="0">
                <a:solidFill>
                  <a:srgbClr val="000066"/>
                </a:solidFill>
                <a:latin typeface="Calibri"/>
                <a:cs typeface="Calibri"/>
              </a:defRPr>
            </a:lvl1pPr>
          </a:lstStyle>
          <a:p>
            <a:endParaRPr/>
          </a:p>
        </p:txBody>
      </p:sp>
      <p:sp>
        <p:nvSpPr>
          <p:cNvPr id="3" name="Holder 3"/>
          <p:cNvSpPr>
            <a:spLocks noGrp="1"/>
          </p:cNvSpPr>
          <p:nvPr>
            <p:ph sz="half" idx="2"/>
          </p:nvPr>
        </p:nvSpPr>
        <p:spPr>
          <a:xfrm>
            <a:off x="534670" y="1737995"/>
            <a:ext cx="4651629"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7995"/>
            <a:ext cx="4651629"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05858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0872" y="2771141"/>
            <a:ext cx="8933688" cy="3825239"/>
          </a:xfrm>
          <a:prstGeom prst="rect">
            <a:avLst/>
          </a:prstGeom>
          <a:blipFill>
            <a:blip r:embed="rId2" cstate="print"/>
            <a:stretch>
              <a:fillRect/>
            </a:stretch>
          </a:blipFill>
        </p:spPr>
        <p:txBody>
          <a:bodyPr wrap="square" lIns="0" tIns="0" rIns="0" bIns="0" rtlCol="0"/>
          <a:lstStyle/>
          <a:p>
            <a:pPr defTabSz="914044"/>
            <a:endParaRPr>
              <a:solidFill>
                <a:prstClr val="black"/>
              </a:solidFill>
            </a:endParaRPr>
          </a:p>
        </p:txBody>
      </p:sp>
      <p:sp>
        <p:nvSpPr>
          <p:cNvPr id="17" name="bk object 17"/>
          <p:cNvSpPr/>
          <p:nvPr/>
        </p:nvSpPr>
        <p:spPr>
          <a:xfrm>
            <a:off x="1115567" y="1289815"/>
            <a:ext cx="8351520" cy="64135"/>
          </a:xfrm>
          <a:custGeom>
            <a:avLst/>
            <a:gdLst/>
            <a:ahLst/>
            <a:cxnLst/>
            <a:rect l="l" t="t" r="r" b="b"/>
            <a:pathLst>
              <a:path w="8351520" h="64134">
                <a:moveTo>
                  <a:pt x="0" y="0"/>
                </a:moveTo>
                <a:lnTo>
                  <a:pt x="0" y="57912"/>
                </a:lnTo>
                <a:lnTo>
                  <a:pt x="8351520" y="64008"/>
                </a:lnTo>
                <a:lnTo>
                  <a:pt x="8351520" y="6096"/>
                </a:lnTo>
                <a:lnTo>
                  <a:pt x="0" y="0"/>
                </a:lnTo>
                <a:close/>
              </a:path>
            </a:pathLst>
          </a:custGeom>
          <a:solidFill>
            <a:srgbClr val="FF6600"/>
          </a:solidFill>
        </p:spPr>
        <p:txBody>
          <a:bodyPr wrap="square" lIns="0" tIns="0" rIns="0" bIns="0" rtlCol="0"/>
          <a:lstStyle/>
          <a:p>
            <a:pPr defTabSz="914044"/>
            <a:endParaRPr>
              <a:solidFill>
                <a:prstClr val="black"/>
              </a:solidFill>
            </a:endParaRPr>
          </a:p>
        </p:txBody>
      </p:sp>
      <p:sp>
        <p:nvSpPr>
          <p:cNvPr id="2" name="Holder 2"/>
          <p:cNvSpPr>
            <a:spLocks noGrp="1"/>
          </p:cNvSpPr>
          <p:nvPr>
            <p:ph type="title"/>
          </p:nvPr>
        </p:nvSpPr>
        <p:spPr>
          <a:xfrm>
            <a:off x="2591944" y="658877"/>
            <a:ext cx="5509514" cy="553998"/>
          </a:xfrm>
        </p:spPr>
        <p:txBody>
          <a:bodyPr lIns="0" tIns="0" rIns="0" bIns="0"/>
          <a:lstStyle>
            <a:lvl1pPr>
              <a:defRPr sz="3600" b="1" i="0">
                <a:solidFill>
                  <a:srgbClr val="000066"/>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302475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34723" y="300861"/>
            <a:ext cx="3518055" cy="1280408"/>
          </a:xfrm>
        </p:spPr>
        <p:txBody>
          <a:bodyPr anchor="b"/>
          <a:lstStyle>
            <a:lvl1pPr algn="l">
              <a:defRPr sz="2300" b="1"/>
            </a:lvl1pPr>
          </a:lstStyle>
          <a:p>
            <a:r>
              <a:rPr lang="zh-TW" altLang="en-US"/>
              <a:t>按一下以編輯母片標題樣式</a:t>
            </a:r>
          </a:p>
        </p:txBody>
      </p:sp>
      <p:sp>
        <p:nvSpPr>
          <p:cNvPr id="3" name="內容版面配置區 2"/>
          <p:cNvSpPr>
            <a:spLocks noGrp="1"/>
          </p:cNvSpPr>
          <p:nvPr>
            <p:ph idx="1"/>
          </p:nvPr>
        </p:nvSpPr>
        <p:spPr>
          <a:xfrm>
            <a:off x="4180822" y="300862"/>
            <a:ext cx="5977908" cy="6449262"/>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34723" y="1581268"/>
            <a:ext cx="3518055" cy="5168856"/>
          </a:xfrm>
        </p:spPr>
        <p:txBody>
          <a:bodyPr/>
          <a:lstStyle>
            <a:lvl1pPr marL="0" indent="0">
              <a:buNone/>
              <a:defRPr sz="1700"/>
            </a:lvl1pPr>
            <a:lvl2pPr marL="519067" indent="0">
              <a:buNone/>
              <a:defRPr sz="1400"/>
            </a:lvl2pPr>
            <a:lvl3pPr marL="1038113" indent="0">
              <a:buNone/>
              <a:defRPr sz="1100"/>
            </a:lvl3pPr>
            <a:lvl4pPr marL="1557190" indent="0">
              <a:buNone/>
              <a:defRPr sz="1000"/>
            </a:lvl4pPr>
            <a:lvl5pPr marL="2076230" indent="0">
              <a:buNone/>
              <a:defRPr sz="1000"/>
            </a:lvl5pPr>
            <a:lvl6pPr marL="2595322" indent="0">
              <a:buNone/>
              <a:defRPr sz="1000"/>
            </a:lvl6pPr>
            <a:lvl7pPr marL="3114377" indent="0">
              <a:buNone/>
              <a:defRPr sz="1000"/>
            </a:lvl7pPr>
            <a:lvl8pPr marL="3633442" indent="0">
              <a:buNone/>
              <a:defRPr sz="1000"/>
            </a:lvl8pPr>
            <a:lvl9pPr marL="4152497" indent="0">
              <a:buNone/>
              <a:defRPr sz="10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C991DACF-48EF-4805-AD40-9F6418A5012A}" type="slidenum">
              <a:rPr lang="en-US" altLang="zh-TW"/>
              <a:pPr>
                <a:defRPr/>
              </a:pPr>
              <a:t>‹#›</a:t>
            </a:fld>
            <a:endParaRPr lang="en-US" altLang="zh-TW" dirty="0"/>
          </a:p>
        </p:txBody>
      </p:sp>
    </p:spTree>
    <p:extLst>
      <p:ext uri="{BB962C8B-B14F-4D97-AF65-F5344CB8AC3E}">
        <p14:creationId xmlns:p14="http://schemas.microsoft.com/office/powerpoint/2010/main" val="278074987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7463394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498591" y="2612645"/>
            <a:ext cx="4026408" cy="3770375"/>
          </a:xfrm>
          <a:prstGeom prst="rect">
            <a:avLst/>
          </a:prstGeom>
          <a:blipFill>
            <a:blip r:embed="rId2" cstate="print"/>
            <a:stretch>
              <a:fillRect/>
            </a:stretch>
          </a:blipFill>
        </p:spPr>
        <p:txBody>
          <a:bodyPr wrap="square" lIns="0" tIns="0" rIns="0" bIns="0" rtlCol="0"/>
          <a:lstStyle/>
          <a:p>
            <a:pPr defTabSz="914044"/>
            <a:endParaRPr>
              <a:solidFill>
                <a:prstClr val="black"/>
              </a:solidFill>
            </a:endParaRPr>
          </a:p>
        </p:txBody>
      </p:sp>
      <p:sp>
        <p:nvSpPr>
          <p:cNvPr id="17" name="bk object 17"/>
          <p:cNvSpPr/>
          <p:nvPr/>
        </p:nvSpPr>
        <p:spPr>
          <a:xfrm>
            <a:off x="1115567" y="1289815"/>
            <a:ext cx="8351520" cy="64135"/>
          </a:xfrm>
          <a:custGeom>
            <a:avLst/>
            <a:gdLst/>
            <a:ahLst/>
            <a:cxnLst/>
            <a:rect l="l" t="t" r="r" b="b"/>
            <a:pathLst>
              <a:path w="8351520" h="64134">
                <a:moveTo>
                  <a:pt x="0" y="0"/>
                </a:moveTo>
                <a:lnTo>
                  <a:pt x="0" y="57912"/>
                </a:lnTo>
                <a:lnTo>
                  <a:pt x="8351520" y="64008"/>
                </a:lnTo>
                <a:lnTo>
                  <a:pt x="8351520" y="6096"/>
                </a:lnTo>
                <a:lnTo>
                  <a:pt x="0" y="0"/>
                </a:lnTo>
                <a:close/>
              </a:path>
            </a:pathLst>
          </a:custGeom>
          <a:solidFill>
            <a:srgbClr val="FF6600"/>
          </a:solidFill>
        </p:spPr>
        <p:txBody>
          <a:bodyPr wrap="square" lIns="0" tIns="0" rIns="0" bIns="0" rtlCol="0"/>
          <a:lstStyle/>
          <a:p>
            <a:pPr defTabSz="914044"/>
            <a:endParaRPr>
              <a:solidFill>
                <a:prstClr val="black"/>
              </a:solidFill>
            </a:endParaRPr>
          </a:p>
        </p:txBody>
      </p:sp>
      <p:sp>
        <p:nvSpPr>
          <p:cNvPr id="2" name="Holder 2"/>
          <p:cNvSpPr>
            <a:spLocks noGrp="1"/>
          </p:cNvSpPr>
          <p:nvPr>
            <p:ph type="ctrTitle"/>
          </p:nvPr>
        </p:nvSpPr>
        <p:spPr>
          <a:xfrm>
            <a:off x="1595631" y="2644140"/>
            <a:ext cx="7502143" cy="615553"/>
          </a:xfrm>
          <a:prstGeom prst="rect">
            <a:avLst/>
          </a:prstGeom>
        </p:spPr>
        <p:txBody>
          <a:bodyPr wrap="square" lIns="0" tIns="0" rIns="0" bIns="0">
            <a:spAutoFit/>
          </a:bodyPr>
          <a:lstStyle>
            <a:lvl1pPr>
              <a:defRPr sz="4000" b="1" i="0" u="heavy">
                <a:solidFill>
                  <a:srgbClr val="181866"/>
                </a:solidFill>
                <a:latin typeface="Calibri"/>
                <a:cs typeface="Calibri"/>
              </a:defRPr>
            </a:lvl1pPr>
          </a:lstStyle>
          <a:p>
            <a:endParaRPr/>
          </a:p>
        </p:txBody>
      </p:sp>
      <p:sp>
        <p:nvSpPr>
          <p:cNvPr id="3" name="Holder 3"/>
          <p:cNvSpPr>
            <a:spLocks noGrp="1"/>
          </p:cNvSpPr>
          <p:nvPr>
            <p:ph type="subTitle" idx="4"/>
          </p:nvPr>
        </p:nvSpPr>
        <p:spPr>
          <a:xfrm>
            <a:off x="1604010" y="4231640"/>
            <a:ext cx="748538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958217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591944" y="658877"/>
            <a:ext cx="5509514" cy="553998"/>
          </a:xfrm>
        </p:spPr>
        <p:txBody>
          <a:bodyPr lIns="0" tIns="0" rIns="0" bIns="0"/>
          <a:lstStyle>
            <a:lvl1pPr>
              <a:defRPr sz="3600" b="1" i="0">
                <a:solidFill>
                  <a:srgbClr val="000066"/>
                </a:solidFill>
                <a:latin typeface="Calibri"/>
                <a:cs typeface="Calibri"/>
              </a:defRPr>
            </a:lvl1pPr>
          </a:lstStyle>
          <a:p>
            <a:endParaRPr/>
          </a:p>
        </p:txBody>
      </p:sp>
      <p:sp>
        <p:nvSpPr>
          <p:cNvPr id="3" name="Holder 3"/>
          <p:cNvSpPr>
            <a:spLocks noGrp="1"/>
          </p:cNvSpPr>
          <p:nvPr>
            <p:ph type="body" idx="1"/>
          </p:nvPr>
        </p:nvSpPr>
        <p:spPr>
          <a:xfrm>
            <a:off x="1197228" y="1849629"/>
            <a:ext cx="8298941" cy="215444"/>
          </a:xfrm>
        </p:spPr>
        <p:txBody>
          <a:bodyPr lIns="0" tIns="0" rIns="0" bIns="0"/>
          <a:lstStyle>
            <a:lvl1pPr>
              <a:defRPr sz="1400" b="1" i="0">
                <a:solidFill>
                  <a:srgbClr val="15155C"/>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40945933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591944" y="658877"/>
            <a:ext cx="5509514" cy="553998"/>
          </a:xfrm>
        </p:spPr>
        <p:txBody>
          <a:bodyPr lIns="0" tIns="0" rIns="0" bIns="0"/>
          <a:lstStyle>
            <a:lvl1pPr>
              <a:defRPr sz="3600" b="1" i="0">
                <a:solidFill>
                  <a:srgbClr val="000066"/>
                </a:solidFill>
                <a:latin typeface="Calibri"/>
                <a:cs typeface="Calibri"/>
              </a:defRPr>
            </a:lvl1pPr>
          </a:lstStyle>
          <a:p>
            <a:endParaRPr/>
          </a:p>
        </p:txBody>
      </p:sp>
      <p:sp>
        <p:nvSpPr>
          <p:cNvPr id="3" name="Holder 3"/>
          <p:cNvSpPr>
            <a:spLocks noGrp="1"/>
          </p:cNvSpPr>
          <p:nvPr>
            <p:ph sz="half" idx="2"/>
          </p:nvPr>
        </p:nvSpPr>
        <p:spPr>
          <a:xfrm>
            <a:off x="534670" y="1737995"/>
            <a:ext cx="4651629"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7995"/>
            <a:ext cx="4651629"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0972942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0872" y="2771141"/>
            <a:ext cx="8933688" cy="3825239"/>
          </a:xfrm>
          <a:prstGeom prst="rect">
            <a:avLst/>
          </a:prstGeom>
          <a:blipFill>
            <a:blip r:embed="rId2" cstate="print"/>
            <a:stretch>
              <a:fillRect/>
            </a:stretch>
          </a:blipFill>
        </p:spPr>
        <p:txBody>
          <a:bodyPr wrap="square" lIns="0" tIns="0" rIns="0" bIns="0" rtlCol="0"/>
          <a:lstStyle/>
          <a:p>
            <a:pPr defTabSz="914044"/>
            <a:endParaRPr>
              <a:solidFill>
                <a:prstClr val="black"/>
              </a:solidFill>
            </a:endParaRPr>
          </a:p>
        </p:txBody>
      </p:sp>
      <p:sp>
        <p:nvSpPr>
          <p:cNvPr id="17" name="bk object 17"/>
          <p:cNvSpPr/>
          <p:nvPr/>
        </p:nvSpPr>
        <p:spPr>
          <a:xfrm>
            <a:off x="1115567" y="1289815"/>
            <a:ext cx="8351520" cy="64135"/>
          </a:xfrm>
          <a:custGeom>
            <a:avLst/>
            <a:gdLst/>
            <a:ahLst/>
            <a:cxnLst/>
            <a:rect l="l" t="t" r="r" b="b"/>
            <a:pathLst>
              <a:path w="8351520" h="64134">
                <a:moveTo>
                  <a:pt x="0" y="0"/>
                </a:moveTo>
                <a:lnTo>
                  <a:pt x="0" y="57912"/>
                </a:lnTo>
                <a:lnTo>
                  <a:pt x="8351520" y="64008"/>
                </a:lnTo>
                <a:lnTo>
                  <a:pt x="8351520" y="6096"/>
                </a:lnTo>
                <a:lnTo>
                  <a:pt x="0" y="0"/>
                </a:lnTo>
                <a:close/>
              </a:path>
            </a:pathLst>
          </a:custGeom>
          <a:solidFill>
            <a:srgbClr val="FF6600"/>
          </a:solidFill>
        </p:spPr>
        <p:txBody>
          <a:bodyPr wrap="square" lIns="0" tIns="0" rIns="0" bIns="0" rtlCol="0"/>
          <a:lstStyle/>
          <a:p>
            <a:pPr defTabSz="914044"/>
            <a:endParaRPr>
              <a:solidFill>
                <a:prstClr val="black"/>
              </a:solidFill>
            </a:endParaRPr>
          </a:p>
        </p:txBody>
      </p:sp>
      <p:sp>
        <p:nvSpPr>
          <p:cNvPr id="2" name="Holder 2"/>
          <p:cNvSpPr>
            <a:spLocks noGrp="1"/>
          </p:cNvSpPr>
          <p:nvPr>
            <p:ph type="title"/>
          </p:nvPr>
        </p:nvSpPr>
        <p:spPr>
          <a:xfrm>
            <a:off x="2591944" y="658877"/>
            <a:ext cx="5509514" cy="553998"/>
          </a:xfrm>
        </p:spPr>
        <p:txBody>
          <a:bodyPr lIns="0" tIns="0" rIns="0" bIns="0"/>
          <a:lstStyle>
            <a:lvl1pPr>
              <a:defRPr sz="3600" b="1" i="0">
                <a:solidFill>
                  <a:srgbClr val="000066"/>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51746090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9678753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498591" y="2612645"/>
            <a:ext cx="4026408" cy="3770375"/>
          </a:xfrm>
          <a:prstGeom prst="rect">
            <a:avLst/>
          </a:prstGeom>
          <a:blipFill>
            <a:blip r:embed="rId2" cstate="print"/>
            <a:stretch>
              <a:fillRect/>
            </a:stretch>
          </a:blipFill>
        </p:spPr>
        <p:txBody>
          <a:bodyPr wrap="square" lIns="0" tIns="0" rIns="0" bIns="0" rtlCol="0"/>
          <a:lstStyle/>
          <a:p>
            <a:pPr defTabSz="914044"/>
            <a:endParaRPr>
              <a:solidFill>
                <a:prstClr val="black"/>
              </a:solidFill>
            </a:endParaRPr>
          </a:p>
        </p:txBody>
      </p:sp>
      <p:sp>
        <p:nvSpPr>
          <p:cNvPr id="17" name="bk object 17"/>
          <p:cNvSpPr/>
          <p:nvPr/>
        </p:nvSpPr>
        <p:spPr>
          <a:xfrm>
            <a:off x="1115567" y="1289815"/>
            <a:ext cx="8351520" cy="64135"/>
          </a:xfrm>
          <a:custGeom>
            <a:avLst/>
            <a:gdLst/>
            <a:ahLst/>
            <a:cxnLst/>
            <a:rect l="l" t="t" r="r" b="b"/>
            <a:pathLst>
              <a:path w="8351520" h="64134">
                <a:moveTo>
                  <a:pt x="0" y="0"/>
                </a:moveTo>
                <a:lnTo>
                  <a:pt x="0" y="57912"/>
                </a:lnTo>
                <a:lnTo>
                  <a:pt x="8351520" y="64008"/>
                </a:lnTo>
                <a:lnTo>
                  <a:pt x="8351520" y="6096"/>
                </a:lnTo>
                <a:lnTo>
                  <a:pt x="0" y="0"/>
                </a:lnTo>
                <a:close/>
              </a:path>
            </a:pathLst>
          </a:custGeom>
          <a:solidFill>
            <a:srgbClr val="FF6600"/>
          </a:solidFill>
        </p:spPr>
        <p:txBody>
          <a:bodyPr wrap="square" lIns="0" tIns="0" rIns="0" bIns="0" rtlCol="0"/>
          <a:lstStyle/>
          <a:p>
            <a:pPr defTabSz="914044"/>
            <a:endParaRPr>
              <a:solidFill>
                <a:prstClr val="black"/>
              </a:solidFill>
            </a:endParaRPr>
          </a:p>
        </p:txBody>
      </p:sp>
      <p:sp>
        <p:nvSpPr>
          <p:cNvPr id="2" name="Holder 2"/>
          <p:cNvSpPr>
            <a:spLocks noGrp="1"/>
          </p:cNvSpPr>
          <p:nvPr>
            <p:ph type="ctrTitle"/>
          </p:nvPr>
        </p:nvSpPr>
        <p:spPr>
          <a:xfrm>
            <a:off x="1595631" y="2644140"/>
            <a:ext cx="7502143" cy="615553"/>
          </a:xfrm>
          <a:prstGeom prst="rect">
            <a:avLst/>
          </a:prstGeom>
        </p:spPr>
        <p:txBody>
          <a:bodyPr wrap="square" lIns="0" tIns="0" rIns="0" bIns="0">
            <a:spAutoFit/>
          </a:bodyPr>
          <a:lstStyle>
            <a:lvl1pPr>
              <a:defRPr sz="4000" b="1" i="0" u="heavy">
                <a:solidFill>
                  <a:srgbClr val="181866"/>
                </a:solidFill>
                <a:latin typeface="Calibri"/>
                <a:cs typeface="Calibri"/>
              </a:defRPr>
            </a:lvl1pPr>
          </a:lstStyle>
          <a:p>
            <a:endParaRPr/>
          </a:p>
        </p:txBody>
      </p:sp>
      <p:sp>
        <p:nvSpPr>
          <p:cNvPr id="3" name="Holder 3"/>
          <p:cNvSpPr>
            <a:spLocks noGrp="1"/>
          </p:cNvSpPr>
          <p:nvPr>
            <p:ph type="subTitle" idx="4"/>
          </p:nvPr>
        </p:nvSpPr>
        <p:spPr>
          <a:xfrm>
            <a:off x="1604010" y="4231640"/>
            <a:ext cx="748538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0758744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591944" y="658877"/>
            <a:ext cx="5509514" cy="553998"/>
          </a:xfrm>
        </p:spPr>
        <p:txBody>
          <a:bodyPr lIns="0" tIns="0" rIns="0" bIns="0"/>
          <a:lstStyle>
            <a:lvl1pPr>
              <a:defRPr sz="3600" b="1" i="0">
                <a:solidFill>
                  <a:srgbClr val="000066"/>
                </a:solidFill>
                <a:latin typeface="Calibri"/>
                <a:cs typeface="Calibri"/>
              </a:defRPr>
            </a:lvl1pPr>
          </a:lstStyle>
          <a:p>
            <a:endParaRPr/>
          </a:p>
        </p:txBody>
      </p:sp>
      <p:sp>
        <p:nvSpPr>
          <p:cNvPr id="3" name="Holder 3"/>
          <p:cNvSpPr>
            <a:spLocks noGrp="1"/>
          </p:cNvSpPr>
          <p:nvPr>
            <p:ph type="body" idx="1"/>
          </p:nvPr>
        </p:nvSpPr>
        <p:spPr>
          <a:xfrm>
            <a:off x="1197228" y="1849629"/>
            <a:ext cx="8298941" cy="215444"/>
          </a:xfrm>
        </p:spPr>
        <p:txBody>
          <a:bodyPr lIns="0" tIns="0" rIns="0" bIns="0"/>
          <a:lstStyle>
            <a:lvl1pPr>
              <a:defRPr sz="1400" b="1" i="0">
                <a:solidFill>
                  <a:srgbClr val="15155C"/>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9446408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591944" y="658877"/>
            <a:ext cx="5509514" cy="553998"/>
          </a:xfrm>
        </p:spPr>
        <p:txBody>
          <a:bodyPr lIns="0" tIns="0" rIns="0" bIns="0"/>
          <a:lstStyle>
            <a:lvl1pPr>
              <a:defRPr sz="3600" b="1" i="0">
                <a:solidFill>
                  <a:srgbClr val="000066"/>
                </a:solidFill>
                <a:latin typeface="Calibri"/>
                <a:cs typeface="Calibri"/>
              </a:defRPr>
            </a:lvl1pPr>
          </a:lstStyle>
          <a:p>
            <a:endParaRPr/>
          </a:p>
        </p:txBody>
      </p:sp>
      <p:sp>
        <p:nvSpPr>
          <p:cNvPr id="3" name="Holder 3"/>
          <p:cNvSpPr>
            <a:spLocks noGrp="1"/>
          </p:cNvSpPr>
          <p:nvPr>
            <p:ph sz="half" idx="2"/>
          </p:nvPr>
        </p:nvSpPr>
        <p:spPr>
          <a:xfrm>
            <a:off x="534670" y="1737995"/>
            <a:ext cx="4651629"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7995"/>
            <a:ext cx="4651629"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48421978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0872" y="2771141"/>
            <a:ext cx="8933688" cy="3825239"/>
          </a:xfrm>
          <a:prstGeom prst="rect">
            <a:avLst/>
          </a:prstGeom>
          <a:blipFill>
            <a:blip r:embed="rId2" cstate="print"/>
            <a:stretch>
              <a:fillRect/>
            </a:stretch>
          </a:blipFill>
        </p:spPr>
        <p:txBody>
          <a:bodyPr wrap="square" lIns="0" tIns="0" rIns="0" bIns="0" rtlCol="0"/>
          <a:lstStyle/>
          <a:p>
            <a:pPr defTabSz="914044"/>
            <a:endParaRPr>
              <a:solidFill>
                <a:prstClr val="black"/>
              </a:solidFill>
            </a:endParaRPr>
          </a:p>
        </p:txBody>
      </p:sp>
      <p:sp>
        <p:nvSpPr>
          <p:cNvPr id="17" name="bk object 17"/>
          <p:cNvSpPr/>
          <p:nvPr/>
        </p:nvSpPr>
        <p:spPr>
          <a:xfrm>
            <a:off x="1115567" y="1289815"/>
            <a:ext cx="8351520" cy="64135"/>
          </a:xfrm>
          <a:custGeom>
            <a:avLst/>
            <a:gdLst/>
            <a:ahLst/>
            <a:cxnLst/>
            <a:rect l="l" t="t" r="r" b="b"/>
            <a:pathLst>
              <a:path w="8351520" h="64134">
                <a:moveTo>
                  <a:pt x="0" y="0"/>
                </a:moveTo>
                <a:lnTo>
                  <a:pt x="0" y="57912"/>
                </a:lnTo>
                <a:lnTo>
                  <a:pt x="8351520" y="64008"/>
                </a:lnTo>
                <a:lnTo>
                  <a:pt x="8351520" y="6096"/>
                </a:lnTo>
                <a:lnTo>
                  <a:pt x="0" y="0"/>
                </a:lnTo>
                <a:close/>
              </a:path>
            </a:pathLst>
          </a:custGeom>
          <a:solidFill>
            <a:srgbClr val="FF6600"/>
          </a:solidFill>
        </p:spPr>
        <p:txBody>
          <a:bodyPr wrap="square" lIns="0" tIns="0" rIns="0" bIns="0" rtlCol="0"/>
          <a:lstStyle/>
          <a:p>
            <a:pPr defTabSz="914044"/>
            <a:endParaRPr>
              <a:solidFill>
                <a:prstClr val="black"/>
              </a:solidFill>
            </a:endParaRPr>
          </a:p>
        </p:txBody>
      </p:sp>
      <p:sp>
        <p:nvSpPr>
          <p:cNvPr id="2" name="Holder 2"/>
          <p:cNvSpPr>
            <a:spLocks noGrp="1"/>
          </p:cNvSpPr>
          <p:nvPr>
            <p:ph type="title"/>
          </p:nvPr>
        </p:nvSpPr>
        <p:spPr>
          <a:xfrm>
            <a:off x="2591944" y="658877"/>
            <a:ext cx="5509514" cy="553998"/>
          </a:xfrm>
        </p:spPr>
        <p:txBody>
          <a:bodyPr lIns="0" tIns="0" rIns="0" bIns="0"/>
          <a:lstStyle>
            <a:lvl1pPr>
              <a:defRPr sz="3600" b="1" i="0">
                <a:solidFill>
                  <a:srgbClr val="000066"/>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207180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095981" y="5289553"/>
            <a:ext cx="6416040" cy="624461"/>
          </a:xfrm>
        </p:spPr>
        <p:txBody>
          <a:bodyPr anchor="b"/>
          <a:lstStyle>
            <a:lvl1pPr algn="l">
              <a:defRPr sz="2300" b="1"/>
            </a:lvl1pPr>
          </a:lstStyle>
          <a:p>
            <a:r>
              <a:rPr lang="zh-TW" altLang="en-US"/>
              <a:t>按一下以編輯母片標題樣式</a:t>
            </a:r>
          </a:p>
        </p:txBody>
      </p:sp>
      <p:sp>
        <p:nvSpPr>
          <p:cNvPr id="3" name="圖片版面配置區 2"/>
          <p:cNvSpPr>
            <a:spLocks noGrp="1"/>
          </p:cNvSpPr>
          <p:nvPr>
            <p:ph type="pic" idx="1"/>
          </p:nvPr>
        </p:nvSpPr>
        <p:spPr>
          <a:xfrm>
            <a:off x="2095981" y="675187"/>
            <a:ext cx="6416040" cy="4533900"/>
          </a:xfrm>
        </p:spPr>
        <p:txBody>
          <a:bodyPr/>
          <a:lstStyle>
            <a:lvl1pPr marL="0" indent="0">
              <a:buNone/>
              <a:defRPr sz="3600"/>
            </a:lvl1pPr>
            <a:lvl2pPr marL="519067" indent="0">
              <a:buNone/>
              <a:defRPr sz="3200"/>
            </a:lvl2pPr>
            <a:lvl3pPr marL="1038113" indent="0">
              <a:buNone/>
              <a:defRPr sz="2700"/>
            </a:lvl3pPr>
            <a:lvl4pPr marL="1557190" indent="0">
              <a:buNone/>
              <a:defRPr sz="2300"/>
            </a:lvl4pPr>
            <a:lvl5pPr marL="2076230" indent="0">
              <a:buNone/>
              <a:defRPr sz="2300"/>
            </a:lvl5pPr>
            <a:lvl6pPr marL="2595322" indent="0">
              <a:buNone/>
              <a:defRPr sz="2300"/>
            </a:lvl6pPr>
            <a:lvl7pPr marL="3114377" indent="0">
              <a:buNone/>
              <a:defRPr sz="2300"/>
            </a:lvl7pPr>
            <a:lvl8pPr marL="3633442" indent="0">
              <a:buNone/>
              <a:defRPr sz="2300"/>
            </a:lvl8pPr>
            <a:lvl9pPr marL="4152497" indent="0">
              <a:buNone/>
              <a:defRPr sz="2300"/>
            </a:lvl9pPr>
          </a:lstStyle>
          <a:p>
            <a:pPr lvl="0"/>
            <a:endParaRPr lang="zh-TW" altLang="en-US" noProof="0"/>
          </a:p>
        </p:txBody>
      </p:sp>
      <p:sp>
        <p:nvSpPr>
          <p:cNvPr id="4" name="文字版面配置區 3"/>
          <p:cNvSpPr>
            <a:spLocks noGrp="1"/>
          </p:cNvSpPr>
          <p:nvPr>
            <p:ph type="body" sz="half" idx="2"/>
          </p:nvPr>
        </p:nvSpPr>
        <p:spPr>
          <a:xfrm>
            <a:off x="2095981" y="5914014"/>
            <a:ext cx="6416040" cy="886839"/>
          </a:xfrm>
        </p:spPr>
        <p:txBody>
          <a:bodyPr/>
          <a:lstStyle>
            <a:lvl1pPr marL="0" indent="0">
              <a:buNone/>
              <a:defRPr sz="1700"/>
            </a:lvl1pPr>
            <a:lvl2pPr marL="519067" indent="0">
              <a:buNone/>
              <a:defRPr sz="1400"/>
            </a:lvl2pPr>
            <a:lvl3pPr marL="1038113" indent="0">
              <a:buNone/>
              <a:defRPr sz="1100"/>
            </a:lvl3pPr>
            <a:lvl4pPr marL="1557190" indent="0">
              <a:buNone/>
              <a:defRPr sz="1000"/>
            </a:lvl4pPr>
            <a:lvl5pPr marL="2076230" indent="0">
              <a:buNone/>
              <a:defRPr sz="1000"/>
            </a:lvl5pPr>
            <a:lvl6pPr marL="2595322" indent="0">
              <a:buNone/>
              <a:defRPr sz="1000"/>
            </a:lvl6pPr>
            <a:lvl7pPr marL="3114377" indent="0">
              <a:buNone/>
              <a:defRPr sz="1000"/>
            </a:lvl7pPr>
            <a:lvl8pPr marL="3633442" indent="0">
              <a:buNone/>
              <a:defRPr sz="1000"/>
            </a:lvl8pPr>
            <a:lvl9pPr marL="4152497" indent="0">
              <a:buNone/>
              <a:defRPr sz="1000"/>
            </a:lvl9pPr>
          </a:lstStyle>
          <a:p>
            <a:pPr lvl="0"/>
            <a:r>
              <a:rPr lang="zh-TW" altLang="en-US"/>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355F36A-3544-46EF-8CA7-6A8E9C4E67B7}" type="slidenum">
              <a:rPr lang="en-US" altLang="zh-TW"/>
              <a:pPr>
                <a:defRPr/>
              </a:pPr>
              <a:t>‹#›</a:t>
            </a:fld>
            <a:endParaRPr lang="en-US" altLang="zh-TW" dirty="0"/>
          </a:p>
        </p:txBody>
      </p:sp>
    </p:spTree>
    <p:extLst>
      <p:ext uri="{BB962C8B-B14F-4D97-AF65-F5344CB8AC3E}">
        <p14:creationId xmlns:p14="http://schemas.microsoft.com/office/powerpoint/2010/main" val="285188900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9568193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498591" y="2612645"/>
            <a:ext cx="4026408" cy="3770375"/>
          </a:xfrm>
          <a:prstGeom prst="rect">
            <a:avLst/>
          </a:prstGeom>
          <a:blipFill>
            <a:blip r:embed="rId2" cstate="print"/>
            <a:stretch>
              <a:fillRect/>
            </a:stretch>
          </a:blipFill>
        </p:spPr>
        <p:txBody>
          <a:bodyPr wrap="square" lIns="0" tIns="0" rIns="0" bIns="0" rtlCol="0"/>
          <a:lstStyle/>
          <a:p>
            <a:pPr defTabSz="914044"/>
            <a:endParaRPr>
              <a:solidFill>
                <a:prstClr val="black"/>
              </a:solidFill>
            </a:endParaRPr>
          </a:p>
        </p:txBody>
      </p:sp>
      <p:sp>
        <p:nvSpPr>
          <p:cNvPr id="17" name="bk object 17"/>
          <p:cNvSpPr/>
          <p:nvPr/>
        </p:nvSpPr>
        <p:spPr>
          <a:xfrm>
            <a:off x="1115567" y="1289815"/>
            <a:ext cx="8351520" cy="64135"/>
          </a:xfrm>
          <a:custGeom>
            <a:avLst/>
            <a:gdLst/>
            <a:ahLst/>
            <a:cxnLst/>
            <a:rect l="l" t="t" r="r" b="b"/>
            <a:pathLst>
              <a:path w="8351520" h="64134">
                <a:moveTo>
                  <a:pt x="0" y="0"/>
                </a:moveTo>
                <a:lnTo>
                  <a:pt x="0" y="57912"/>
                </a:lnTo>
                <a:lnTo>
                  <a:pt x="8351520" y="64008"/>
                </a:lnTo>
                <a:lnTo>
                  <a:pt x="8351520" y="6096"/>
                </a:lnTo>
                <a:lnTo>
                  <a:pt x="0" y="0"/>
                </a:lnTo>
                <a:close/>
              </a:path>
            </a:pathLst>
          </a:custGeom>
          <a:solidFill>
            <a:srgbClr val="FF6600"/>
          </a:solidFill>
        </p:spPr>
        <p:txBody>
          <a:bodyPr wrap="square" lIns="0" tIns="0" rIns="0" bIns="0" rtlCol="0"/>
          <a:lstStyle/>
          <a:p>
            <a:pPr defTabSz="914044"/>
            <a:endParaRPr>
              <a:solidFill>
                <a:prstClr val="black"/>
              </a:solidFill>
            </a:endParaRPr>
          </a:p>
        </p:txBody>
      </p:sp>
      <p:sp>
        <p:nvSpPr>
          <p:cNvPr id="2" name="Holder 2"/>
          <p:cNvSpPr>
            <a:spLocks noGrp="1"/>
          </p:cNvSpPr>
          <p:nvPr>
            <p:ph type="ctrTitle"/>
          </p:nvPr>
        </p:nvSpPr>
        <p:spPr>
          <a:xfrm>
            <a:off x="1595631" y="2644140"/>
            <a:ext cx="7502143" cy="615553"/>
          </a:xfrm>
          <a:prstGeom prst="rect">
            <a:avLst/>
          </a:prstGeom>
        </p:spPr>
        <p:txBody>
          <a:bodyPr wrap="square" lIns="0" tIns="0" rIns="0" bIns="0">
            <a:spAutoFit/>
          </a:bodyPr>
          <a:lstStyle>
            <a:lvl1pPr>
              <a:defRPr sz="4000" b="1" i="0" u="heavy">
                <a:solidFill>
                  <a:srgbClr val="181866"/>
                </a:solidFill>
                <a:latin typeface="Calibri"/>
                <a:cs typeface="Calibri"/>
              </a:defRPr>
            </a:lvl1pPr>
          </a:lstStyle>
          <a:p>
            <a:endParaRPr/>
          </a:p>
        </p:txBody>
      </p:sp>
      <p:sp>
        <p:nvSpPr>
          <p:cNvPr id="3" name="Holder 3"/>
          <p:cNvSpPr>
            <a:spLocks noGrp="1"/>
          </p:cNvSpPr>
          <p:nvPr>
            <p:ph type="subTitle" idx="4"/>
          </p:nvPr>
        </p:nvSpPr>
        <p:spPr>
          <a:xfrm>
            <a:off x="1604010" y="4231640"/>
            <a:ext cx="748538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729770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591944" y="658877"/>
            <a:ext cx="5509514" cy="553998"/>
          </a:xfrm>
        </p:spPr>
        <p:txBody>
          <a:bodyPr lIns="0" tIns="0" rIns="0" bIns="0"/>
          <a:lstStyle>
            <a:lvl1pPr>
              <a:defRPr sz="3600" b="1" i="0">
                <a:solidFill>
                  <a:srgbClr val="000066"/>
                </a:solidFill>
                <a:latin typeface="Calibri"/>
                <a:cs typeface="Calibri"/>
              </a:defRPr>
            </a:lvl1pPr>
          </a:lstStyle>
          <a:p>
            <a:endParaRPr/>
          </a:p>
        </p:txBody>
      </p:sp>
      <p:sp>
        <p:nvSpPr>
          <p:cNvPr id="3" name="Holder 3"/>
          <p:cNvSpPr>
            <a:spLocks noGrp="1"/>
          </p:cNvSpPr>
          <p:nvPr>
            <p:ph type="body" idx="1"/>
          </p:nvPr>
        </p:nvSpPr>
        <p:spPr>
          <a:xfrm>
            <a:off x="1197228" y="1849629"/>
            <a:ext cx="8298941" cy="215444"/>
          </a:xfrm>
        </p:spPr>
        <p:txBody>
          <a:bodyPr lIns="0" tIns="0" rIns="0" bIns="0"/>
          <a:lstStyle>
            <a:lvl1pPr>
              <a:defRPr sz="1400" b="1" i="0">
                <a:solidFill>
                  <a:srgbClr val="15155C"/>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2224348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591944" y="658877"/>
            <a:ext cx="5509514" cy="553998"/>
          </a:xfrm>
        </p:spPr>
        <p:txBody>
          <a:bodyPr lIns="0" tIns="0" rIns="0" bIns="0"/>
          <a:lstStyle>
            <a:lvl1pPr>
              <a:defRPr sz="3600" b="1" i="0">
                <a:solidFill>
                  <a:srgbClr val="000066"/>
                </a:solidFill>
                <a:latin typeface="Calibri"/>
                <a:cs typeface="Calibri"/>
              </a:defRPr>
            </a:lvl1pPr>
          </a:lstStyle>
          <a:p>
            <a:endParaRPr/>
          </a:p>
        </p:txBody>
      </p:sp>
      <p:sp>
        <p:nvSpPr>
          <p:cNvPr id="3" name="Holder 3"/>
          <p:cNvSpPr>
            <a:spLocks noGrp="1"/>
          </p:cNvSpPr>
          <p:nvPr>
            <p:ph sz="half" idx="2"/>
          </p:nvPr>
        </p:nvSpPr>
        <p:spPr>
          <a:xfrm>
            <a:off x="534670" y="1737995"/>
            <a:ext cx="4651629"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7995"/>
            <a:ext cx="4651629"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8164928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0872" y="2771141"/>
            <a:ext cx="8933688" cy="3825239"/>
          </a:xfrm>
          <a:prstGeom prst="rect">
            <a:avLst/>
          </a:prstGeom>
          <a:blipFill>
            <a:blip r:embed="rId2" cstate="print"/>
            <a:stretch>
              <a:fillRect/>
            </a:stretch>
          </a:blipFill>
        </p:spPr>
        <p:txBody>
          <a:bodyPr wrap="square" lIns="0" tIns="0" rIns="0" bIns="0" rtlCol="0"/>
          <a:lstStyle/>
          <a:p>
            <a:pPr defTabSz="914044"/>
            <a:endParaRPr>
              <a:solidFill>
                <a:prstClr val="black"/>
              </a:solidFill>
            </a:endParaRPr>
          </a:p>
        </p:txBody>
      </p:sp>
      <p:sp>
        <p:nvSpPr>
          <p:cNvPr id="17" name="bk object 17"/>
          <p:cNvSpPr/>
          <p:nvPr/>
        </p:nvSpPr>
        <p:spPr>
          <a:xfrm>
            <a:off x="1115567" y="1289815"/>
            <a:ext cx="8351520" cy="64135"/>
          </a:xfrm>
          <a:custGeom>
            <a:avLst/>
            <a:gdLst/>
            <a:ahLst/>
            <a:cxnLst/>
            <a:rect l="l" t="t" r="r" b="b"/>
            <a:pathLst>
              <a:path w="8351520" h="64134">
                <a:moveTo>
                  <a:pt x="0" y="0"/>
                </a:moveTo>
                <a:lnTo>
                  <a:pt x="0" y="57912"/>
                </a:lnTo>
                <a:lnTo>
                  <a:pt x="8351520" y="64008"/>
                </a:lnTo>
                <a:lnTo>
                  <a:pt x="8351520" y="6096"/>
                </a:lnTo>
                <a:lnTo>
                  <a:pt x="0" y="0"/>
                </a:lnTo>
                <a:close/>
              </a:path>
            </a:pathLst>
          </a:custGeom>
          <a:solidFill>
            <a:srgbClr val="FF6600"/>
          </a:solidFill>
        </p:spPr>
        <p:txBody>
          <a:bodyPr wrap="square" lIns="0" tIns="0" rIns="0" bIns="0" rtlCol="0"/>
          <a:lstStyle/>
          <a:p>
            <a:pPr defTabSz="914044"/>
            <a:endParaRPr>
              <a:solidFill>
                <a:prstClr val="black"/>
              </a:solidFill>
            </a:endParaRPr>
          </a:p>
        </p:txBody>
      </p:sp>
      <p:sp>
        <p:nvSpPr>
          <p:cNvPr id="2" name="Holder 2"/>
          <p:cNvSpPr>
            <a:spLocks noGrp="1"/>
          </p:cNvSpPr>
          <p:nvPr>
            <p:ph type="title"/>
          </p:nvPr>
        </p:nvSpPr>
        <p:spPr>
          <a:xfrm>
            <a:off x="2591944" y="658877"/>
            <a:ext cx="5509514" cy="553998"/>
          </a:xfrm>
        </p:spPr>
        <p:txBody>
          <a:bodyPr lIns="0" tIns="0" rIns="0" bIns="0"/>
          <a:lstStyle>
            <a:lvl1pPr>
              <a:defRPr sz="3600" b="1" i="0">
                <a:solidFill>
                  <a:srgbClr val="000066"/>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72811585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6608707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498591" y="2612645"/>
            <a:ext cx="4026408" cy="3770375"/>
          </a:xfrm>
          <a:prstGeom prst="rect">
            <a:avLst/>
          </a:prstGeom>
          <a:blipFill>
            <a:blip r:embed="rId2" cstate="print"/>
            <a:stretch>
              <a:fillRect/>
            </a:stretch>
          </a:blipFill>
        </p:spPr>
        <p:txBody>
          <a:bodyPr wrap="square" lIns="0" tIns="0" rIns="0" bIns="0" rtlCol="0"/>
          <a:lstStyle/>
          <a:p>
            <a:pPr defTabSz="914044"/>
            <a:endParaRPr>
              <a:solidFill>
                <a:prstClr val="black"/>
              </a:solidFill>
            </a:endParaRPr>
          </a:p>
        </p:txBody>
      </p:sp>
      <p:sp>
        <p:nvSpPr>
          <p:cNvPr id="17" name="bk object 17"/>
          <p:cNvSpPr/>
          <p:nvPr/>
        </p:nvSpPr>
        <p:spPr>
          <a:xfrm>
            <a:off x="1115567" y="1289815"/>
            <a:ext cx="8351520" cy="64135"/>
          </a:xfrm>
          <a:custGeom>
            <a:avLst/>
            <a:gdLst/>
            <a:ahLst/>
            <a:cxnLst/>
            <a:rect l="l" t="t" r="r" b="b"/>
            <a:pathLst>
              <a:path w="8351520" h="64134">
                <a:moveTo>
                  <a:pt x="0" y="0"/>
                </a:moveTo>
                <a:lnTo>
                  <a:pt x="0" y="57912"/>
                </a:lnTo>
                <a:lnTo>
                  <a:pt x="8351520" y="64008"/>
                </a:lnTo>
                <a:lnTo>
                  <a:pt x="8351520" y="6096"/>
                </a:lnTo>
                <a:lnTo>
                  <a:pt x="0" y="0"/>
                </a:lnTo>
                <a:close/>
              </a:path>
            </a:pathLst>
          </a:custGeom>
          <a:solidFill>
            <a:srgbClr val="FF6600"/>
          </a:solidFill>
        </p:spPr>
        <p:txBody>
          <a:bodyPr wrap="square" lIns="0" tIns="0" rIns="0" bIns="0" rtlCol="0"/>
          <a:lstStyle/>
          <a:p>
            <a:pPr defTabSz="914044"/>
            <a:endParaRPr>
              <a:solidFill>
                <a:prstClr val="black"/>
              </a:solidFill>
            </a:endParaRPr>
          </a:p>
        </p:txBody>
      </p:sp>
      <p:sp>
        <p:nvSpPr>
          <p:cNvPr id="2" name="Holder 2"/>
          <p:cNvSpPr>
            <a:spLocks noGrp="1"/>
          </p:cNvSpPr>
          <p:nvPr>
            <p:ph type="ctrTitle"/>
          </p:nvPr>
        </p:nvSpPr>
        <p:spPr>
          <a:xfrm>
            <a:off x="1595631" y="2644140"/>
            <a:ext cx="7502143" cy="615553"/>
          </a:xfrm>
          <a:prstGeom prst="rect">
            <a:avLst/>
          </a:prstGeom>
        </p:spPr>
        <p:txBody>
          <a:bodyPr wrap="square" lIns="0" tIns="0" rIns="0" bIns="0">
            <a:spAutoFit/>
          </a:bodyPr>
          <a:lstStyle>
            <a:lvl1pPr>
              <a:defRPr sz="4000" b="1" i="0" u="heavy">
                <a:solidFill>
                  <a:srgbClr val="181866"/>
                </a:solidFill>
                <a:latin typeface="Calibri"/>
                <a:cs typeface="Calibri"/>
              </a:defRPr>
            </a:lvl1pPr>
          </a:lstStyle>
          <a:p>
            <a:endParaRPr/>
          </a:p>
        </p:txBody>
      </p:sp>
      <p:sp>
        <p:nvSpPr>
          <p:cNvPr id="3" name="Holder 3"/>
          <p:cNvSpPr>
            <a:spLocks noGrp="1"/>
          </p:cNvSpPr>
          <p:nvPr>
            <p:ph type="subTitle" idx="4"/>
          </p:nvPr>
        </p:nvSpPr>
        <p:spPr>
          <a:xfrm>
            <a:off x="1604010" y="4231640"/>
            <a:ext cx="748538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82258034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591944" y="658877"/>
            <a:ext cx="5509514" cy="553998"/>
          </a:xfrm>
        </p:spPr>
        <p:txBody>
          <a:bodyPr lIns="0" tIns="0" rIns="0" bIns="0"/>
          <a:lstStyle>
            <a:lvl1pPr>
              <a:defRPr sz="3600" b="1" i="0">
                <a:solidFill>
                  <a:srgbClr val="000066"/>
                </a:solidFill>
                <a:latin typeface="Calibri"/>
                <a:cs typeface="Calibri"/>
              </a:defRPr>
            </a:lvl1pPr>
          </a:lstStyle>
          <a:p>
            <a:endParaRPr/>
          </a:p>
        </p:txBody>
      </p:sp>
      <p:sp>
        <p:nvSpPr>
          <p:cNvPr id="3" name="Holder 3"/>
          <p:cNvSpPr>
            <a:spLocks noGrp="1"/>
          </p:cNvSpPr>
          <p:nvPr>
            <p:ph type="body" idx="1"/>
          </p:nvPr>
        </p:nvSpPr>
        <p:spPr>
          <a:xfrm>
            <a:off x="1197228" y="1849629"/>
            <a:ext cx="8298941" cy="215444"/>
          </a:xfrm>
        </p:spPr>
        <p:txBody>
          <a:bodyPr lIns="0" tIns="0" rIns="0" bIns="0"/>
          <a:lstStyle>
            <a:lvl1pPr>
              <a:defRPr sz="1400" b="1" i="0">
                <a:solidFill>
                  <a:srgbClr val="15155C"/>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3251047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591944" y="658877"/>
            <a:ext cx="5509514" cy="553998"/>
          </a:xfrm>
        </p:spPr>
        <p:txBody>
          <a:bodyPr lIns="0" tIns="0" rIns="0" bIns="0"/>
          <a:lstStyle>
            <a:lvl1pPr>
              <a:defRPr sz="3600" b="1" i="0">
                <a:solidFill>
                  <a:srgbClr val="000066"/>
                </a:solidFill>
                <a:latin typeface="Calibri"/>
                <a:cs typeface="Calibri"/>
              </a:defRPr>
            </a:lvl1pPr>
          </a:lstStyle>
          <a:p>
            <a:endParaRPr/>
          </a:p>
        </p:txBody>
      </p:sp>
      <p:sp>
        <p:nvSpPr>
          <p:cNvPr id="3" name="Holder 3"/>
          <p:cNvSpPr>
            <a:spLocks noGrp="1"/>
          </p:cNvSpPr>
          <p:nvPr>
            <p:ph sz="half" idx="2"/>
          </p:nvPr>
        </p:nvSpPr>
        <p:spPr>
          <a:xfrm>
            <a:off x="534670" y="1737995"/>
            <a:ext cx="4651629"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7995"/>
            <a:ext cx="4651629"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45116083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0872" y="2771141"/>
            <a:ext cx="8933688" cy="3825239"/>
          </a:xfrm>
          <a:prstGeom prst="rect">
            <a:avLst/>
          </a:prstGeom>
          <a:blipFill>
            <a:blip r:embed="rId2" cstate="print"/>
            <a:stretch>
              <a:fillRect/>
            </a:stretch>
          </a:blipFill>
        </p:spPr>
        <p:txBody>
          <a:bodyPr wrap="square" lIns="0" tIns="0" rIns="0" bIns="0" rtlCol="0"/>
          <a:lstStyle/>
          <a:p>
            <a:pPr defTabSz="914044"/>
            <a:endParaRPr>
              <a:solidFill>
                <a:prstClr val="black"/>
              </a:solidFill>
            </a:endParaRPr>
          </a:p>
        </p:txBody>
      </p:sp>
      <p:sp>
        <p:nvSpPr>
          <p:cNvPr id="17" name="bk object 17"/>
          <p:cNvSpPr/>
          <p:nvPr/>
        </p:nvSpPr>
        <p:spPr>
          <a:xfrm>
            <a:off x="1115567" y="1289815"/>
            <a:ext cx="8351520" cy="64135"/>
          </a:xfrm>
          <a:custGeom>
            <a:avLst/>
            <a:gdLst/>
            <a:ahLst/>
            <a:cxnLst/>
            <a:rect l="l" t="t" r="r" b="b"/>
            <a:pathLst>
              <a:path w="8351520" h="64134">
                <a:moveTo>
                  <a:pt x="0" y="0"/>
                </a:moveTo>
                <a:lnTo>
                  <a:pt x="0" y="57912"/>
                </a:lnTo>
                <a:lnTo>
                  <a:pt x="8351520" y="64008"/>
                </a:lnTo>
                <a:lnTo>
                  <a:pt x="8351520" y="6096"/>
                </a:lnTo>
                <a:lnTo>
                  <a:pt x="0" y="0"/>
                </a:lnTo>
                <a:close/>
              </a:path>
            </a:pathLst>
          </a:custGeom>
          <a:solidFill>
            <a:srgbClr val="FF6600"/>
          </a:solidFill>
        </p:spPr>
        <p:txBody>
          <a:bodyPr wrap="square" lIns="0" tIns="0" rIns="0" bIns="0" rtlCol="0"/>
          <a:lstStyle/>
          <a:p>
            <a:pPr defTabSz="914044"/>
            <a:endParaRPr>
              <a:solidFill>
                <a:prstClr val="black"/>
              </a:solidFill>
            </a:endParaRPr>
          </a:p>
        </p:txBody>
      </p:sp>
      <p:sp>
        <p:nvSpPr>
          <p:cNvPr id="2" name="Holder 2"/>
          <p:cNvSpPr>
            <a:spLocks noGrp="1"/>
          </p:cNvSpPr>
          <p:nvPr>
            <p:ph type="title"/>
          </p:nvPr>
        </p:nvSpPr>
        <p:spPr>
          <a:xfrm>
            <a:off x="2591944" y="658877"/>
            <a:ext cx="5509514" cy="553998"/>
          </a:xfrm>
        </p:spPr>
        <p:txBody>
          <a:bodyPr lIns="0" tIns="0" rIns="0" bIns="0"/>
          <a:lstStyle>
            <a:lvl1pPr>
              <a:defRPr sz="3600" b="1" i="0">
                <a:solidFill>
                  <a:srgbClr val="000066"/>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35433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C717DC93-C2D9-4C8C-84FF-51FCF08F48F5}" type="slidenum">
              <a:rPr lang="en-US" altLang="zh-TW"/>
              <a:pPr>
                <a:defRPr/>
              </a:pPr>
              <a:t>‹#›</a:t>
            </a:fld>
            <a:endParaRPr lang="en-US" altLang="zh-TW" dirty="0"/>
          </a:p>
        </p:txBody>
      </p:sp>
    </p:spTree>
    <p:extLst>
      <p:ext uri="{BB962C8B-B14F-4D97-AF65-F5344CB8AC3E}">
        <p14:creationId xmlns:p14="http://schemas.microsoft.com/office/powerpoint/2010/main" val="25181306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27264479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498591" y="2612645"/>
            <a:ext cx="4026408" cy="3770375"/>
          </a:xfrm>
          <a:prstGeom prst="rect">
            <a:avLst/>
          </a:prstGeom>
          <a:blipFill>
            <a:blip r:embed="rId2" cstate="print"/>
            <a:stretch>
              <a:fillRect/>
            </a:stretch>
          </a:blipFill>
        </p:spPr>
        <p:txBody>
          <a:bodyPr wrap="square" lIns="0" tIns="0" rIns="0" bIns="0" rtlCol="0"/>
          <a:lstStyle/>
          <a:p>
            <a:pPr defTabSz="914044"/>
            <a:endParaRPr>
              <a:solidFill>
                <a:prstClr val="black"/>
              </a:solidFill>
            </a:endParaRPr>
          </a:p>
        </p:txBody>
      </p:sp>
      <p:sp>
        <p:nvSpPr>
          <p:cNvPr id="17" name="bk object 17"/>
          <p:cNvSpPr/>
          <p:nvPr/>
        </p:nvSpPr>
        <p:spPr>
          <a:xfrm>
            <a:off x="1115567" y="1289815"/>
            <a:ext cx="8351520" cy="64135"/>
          </a:xfrm>
          <a:custGeom>
            <a:avLst/>
            <a:gdLst/>
            <a:ahLst/>
            <a:cxnLst/>
            <a:rect l="l" t="t" r="r" b="b"/>
            <a:pathLst>
              <a:path w="8351520" h="64134">
                <a:moveTo>
                  <a:pt x="0" y="0"/>
                </a:moveTo>
                <a:lnTo>
                  <a:pt x="0" y="57912"/>
                </a:lnTo>
                <a:lnTo>
                  <a:pt x="8351520" y="64008"/>
                </a:lnTo>
                <a:lnTo>
                  <a:pt x="8351520" y="6096"/>
                </a:lnTo>
                <a:lnTo>
                  <a:pt x="0" y="0"/>
                </a:lnTo>
                <a:close/>
              </a:path>
            </a:pathLst>
          </a:custGeom>
          <a:solidFill>
            <a:srgbClr val="FF6600"/>
          </a:solidFill>
        </p:spPr>
        <p:txBody>
          <a:bodyPr wrap="square" lIns="0" tIns="0" rIns="0" bIns="0" rtlCol="0"/>
          <a:lstStyle/>
          <a:p>
            <a:pPr defTabSz="914044"/>
            <a:endParaRPr>
              <a:solidFill>
                <a:prstClr val="black"/>
              </a:solidFill>
            </a:endParaRPr>
          </a:p>
        </p:txBody>
      </p:sp>
      <p:sp>
        <p:nvSpPr>
          <p:cNvPr id="2" name="Holder 2"/>
          <p:cNvSpPr>
            <a:spLocks noGrp="1"/>
          </p:cNvSpPr>
          <p:nvPr>
            <p:ph type="ctrTitle"/>
          </p:nvPr>
        </p:nvSpPr>
        <p:spPr>
          <a:xfrm>
            <a:off x="1595631" y="2644140"/>
            <a:ext cx="7502143" cy="615553"/>
          </a:xfrm>
          <a:prstGeom prst="rect">
            <a:avLst/>
          </a:prstGeom>
        </p:spPr>
        <p:txBody>
          <a:bodyPr wrap="square" lIns="0" tIns="0" rIns="0" bIns="0">
            <a:spAutoFit/>
          </a:bodyPr>
          <a:lstStyle>
            <a:lvl1pPr>
              <a:defRPr sz="4000" b="1" i="0" u="heavy">
                <a:solidFill>
                  <a:srgbClr val="181866"/>
                </a:solidFill>
                <a:latin typeface="Calibri"/>
                <a:cs typeface="Calibri"/>
              </a:defRPr>
            </a:lvl1pPr>
          </a:lstStyle>
          <a:p>
            <a:endParaRPr/>
          </a:p>
        </p:txBody>
      </p:sp>
      <p:sp>
        <p:nvSpPr>
          <p:cNvPr id="3" name="Holder 3"/>
          <p:cNvSpPr>
            <a:spLocks noGrp="1"/>
          </p:cNvSpPr>
          <p:nvPr>
            <p:ph type="subTitle" idx="4"/>
          </p:nvPr>
        </p:nvSpPr>
        <p:spPr>
          <a:xfrm>
            <a:off x="1604010" y="4231640"/>
            <a:ext cx="748538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2105604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591944" y="658877"/>
            <a:ext cx="5509514" cy="553998"/>
          </a:xfrm>
        </p:spPr>
        <p:txBody>
          <a:bodyPr lIns="0" tIns="0" rIns="0" bIns="0"/>
          <a:lstStyle>
            <a:lvl1pPr>
              <a:defRPr sz="3600" b="1" i="0">
                <a:solidFill>
                  <a:srgbClr val="000066"/>
                </a:solidFill>
                <a:latin typeface="Calibri"/>
                <a:cs typeface="Calibri"/>
              </a:defRPr>
            </a:lvl1pPr>
          </a:lstStyle>
          <a:p>
            <a:endParaRPr/>
          </a:p>
        </p:txBody>
      </p:sp>
      <p:sp>
        <p:nvSpPr>
          <p:cNvPr id="3" name="Holder 3"/>
          <p:cNvSpPr>
            <a:spLocks noGrp="1"/>
          </p:cNvSpPr>
          <p:nvPr>
            <p:ph type="body" idx="1"/>
          </p:nvPr>
        </p:nvSpPr>
        <p:spPr>
          <a:xfrm>
            <a:off x="1197228" y="1849629"/>
            <a:ext cx="8298941" cy="215444"/>
          </a:xfrm>
        </p:spPr>
        <p:txBody>
          <a:bodyPr lIns="0" tIns="0" rIns="0" bIns="0"/>
          <a:lstStyle>
            <a:lvl1pPr>
              <a:defRPr sz="1400" b="1" i="0">
                <a:solidFill>
                  <a:srgbClr val="15155C"/>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69212903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591944" y="658877"/>
            <a:ext cx="5509514" cy="553998"/>
          </a:xfrm>
        </p:spPr>
        <p:txBody>
          <a:bodyPr lIns="0" tIns="0" rIns="0" bIns="0"/>
          <a:lstStyle>
            <a:lvl1pPr>
              <a:defRPr sz="3600" b="1" i="0">
                <a:solidFill>
                  <a:srgbClr val="000066"/>
                </a:solidFill>
                <a:latin typeface="Calibri"/>
                <a:cs typeface="Calibri"/>
              </a:defRPr>
            </a:lvl1pPr>
          </a:lstStyle>
          <a:p>
            <a:endParaRPr/>
          </a:p>
        </p:txBody>
      </p:sp>
      <p:sp>
        <p:nvSpPr>
          <p:cNvPr id="3" name="Holder 3"/>
          <p:cNvSpPr>
            <a:spLocks noGrp="1"/>
          </p:cNvSpPr>
          <p:nvPr>
            <p:ph sz="half" idx="2"/>
          </p:nvPr>
        </p:nvSpPr>
        <p:spPr>
          <a:xfrm>
            <a:off x="534670" y="1737995"/>
            <a:ext cx="4651629"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7995"/>
            <a:ext cx="4651629"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1184438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0872" y="2771141"/>
            <a:ext cx="8933688" cy="3825239"/>
          </a:xfrm>
          <a:prstGeom prst="rect">
            <a:avLst/>
          </a:prstGeom>
          <a:blipFill>
            <a:blip r:embed="rId2" cstate="print"/>
            <a:stretch>
              <a:fillRect/>
            </a:stretch>
          </a:blipFill>
        </p:spPr>
        <p:txBody>
          <a:bodyPr wrap="square" lIns="0" tIns="0" rIns="0" bIns="0" rtlCol="0"/>
          <a:lstStyle/>
          <a:p>
            <a:pPr defTabSz="914044"/>
            <a:endParaRPr>
              <a:solidFill>
                <a:prstClr val="black"/>
              </a:solidFill>
            </a:endParaRPr>
          </a:p>
        </p:txBody>
      </p:sp>
      <p:sp>
        <p:nvSpPr>
          <p:cNvPr id="17" name="bk object 17"/>
          <p:cNvSpPr/>
          <p:nvPr/>
        </p:nvSpPr>
        <p:spPr>
          <a:xfrm>
            <a:off x="1115567" y="1289815"/>
            <a:ext cx="8351520" cy="64135"/>
          </a:xfrm>
          <a:custGeom>
            <a:avLst/>
            <a:gdLst/>
            <a:ahLst/>
            <a:cxnLst/>
            <a:rect l="l" t="t" r="r" b="b"/>
            <a:pathLst>
              <a:path w="8351520" h="64134">
                <a:moveTo>
                  <a:pt x="0" y="0"/>
                </a:moveTo>
                <a:lnTo>
                  <a:pt x="0" y="57912"/>
                </a:lnTo>
                <a:lnTo>
                  <a:pt x="8351520" y="64008"/>
                </a:lnTo>
                <a:lnTo>
                  <a:pt x="8351520" y="6096"/>
                </a:lnTo>
                <a:lnTo>
                  <a:pt x="0" y="0"/>
                </a:lnTo>
                <a:close/>
              </a:path>
            </a:pathLst>
          </a:custGeom>
          <a:solidFill>
            <a:srgbClr val="FF6600"/>
          </a:solidFill>
        </p:spPr>
        <p:txBody>
          <a:bodyPr wrap="square" lIns="0" tIns="0" rIns="0" bIns="0" rtlCol="0"/>
          <a:lstStyle/>
          <a:p>
            <a:pPr defTabSz="914044"/>
            <a:endParaRPr>
              <a:solidFill>
                <a:prstClr val="black"/>
              </a:solidFill>
            </a:endParaRPr>
          </a:p>
        </p:txBody>
      </p:sp>
      <p:sp>
        <p:nvSpPr>
          <p:cNvPr id="2" name="Holder 2"/>
          <p:cNvSpPr>
            <a:spLocks noGrp="1"/>
          </p:cNvSpPr>
          <p:nvPr>
            <p:ph type="title"/>
          </p:nvPr>
        </p:nvSpPr>
        <p:spPr>
          <a:xfrm>
            <a:off x="2591944" y="658877"/>
            <a:ext cx="5509514" cy="553998"/>
          </a:xfrm>
        </p:spPr>
        <p:txBody>
          <a:bodyPr lIns="0" tIns="0" rIns="0" bIns="0"/>
          <a:lstStyle>
            <a:lvl1pPr>
              <a:defRPr sz="3600" b="1" i="0">
                <a:solidFill>
                  <a:srgbClr val="000066"/>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75127351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08445019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498591" y="2612645"/>
            <a:ext cx="4026408" cy="3770375"/>
          </a:xfrm>
          <a:prstGeom prst="rect">
            <a:avLst/>
          </a:prstGeom>
          <a:blipFill>
            <a:blip r:embed="rId2" cstate="print"/>
            <a:stretch>
              <a:fillRect/>
            </a:stretch>
          </a:blipFill>
        </p:spPr>
        <p:txBody>
          <a:bodyPr wrap="square" lIns="0" tIns="0" rIns="0" bIns="0" rtlCol="0"/>
          <a:lstStyle/>
          <a:p>
            <a:pPr defTabSz="914044"/>
            <a:endParaRPr>
              <a:solidFill>
                <a:prstClr val="black"/>
              </a:solidFill>
            </a:endParaRPr>
          </a:p>
        </p:txBody>
      </p:sp>
      <p:sp>
        <p:nvSpPr>
          <p:cNvPr id="17" name="bk object 17"/>
          <p:cNvSpPr/>
          <p:nvPr/>
        </p:nvSpPr>
        <p:spPr>
          <a:xfrm>
            <a:off x="1115567" y="1289815"/>
            <a:ext cx="8351520" cy="64135"/>
          </a:xfrm>
          <a:custGeom>
            <a:avLst/>
            <a:gdLst/>
            <a:ahLst/>
            <a:cxnLst/>
            <a:rect l="l" t="t" r="r" b="b"/>
            <a:pathLst>
              <a:path w="8351520" h="64134">
                <a:moveTo>
                  <a:pt x="0" y="0"/>
                </a:moveTo>
                <a:lnTo>
                  <a:pt x="0" y="57912"/>
                </a:lnTo>
                <a:lnTo>
                  <a:pt x="8351520" y="64008"/>
                </a:lnTo>
                <a:lnTo>
                  <a:pt x="8351520" y="6096"/>
                </a:lnTo>
                <a:lnTo>
                  <a:pt x="0" y="0"/>
                </a:lnTo>
                <a:close/>
              </a:path>
            </a:pathLst>
          </a:custGeom>
          <a:solidFill>
            <a:srgbClr val="FF6600"/>
          </a:solidFill>
        </p:spPr>
        <p:txBody>
          <a:bodyPr wrap="square" lIns="0" tIns="0" rIns="0" bIns="0" rtlCol="0"/>
          <a:lstStyle/>
          <a:p>
            <a:pPr defTabSz="914044"/>
            <a:endParaRPr>
              <a:solidFill>
                <a:prstClr val="black"/>
              </a:solidFill>
            </a:endParaRPr>
          </a:p>
        </p:txBody>
      </p:sp>
      <p:sp>
        <p:nvSpPr>
          <p:cNvPr id="2" name="Holder 2"/>
          <p:cNvSpPr>
            <a:spLocks noGrp="1"/>
          </p:cNvSpPr>
          <p:nvPr>
            <p:ph type="ctrTitle"/>
          </p:nvPr>
        </p:nvSpPr>
        <p:spPr>
          <a:xfrm>
            <a:off x="1595631" y="2644140"/>
            <a:ext cx="7502143" cy="615553"/>
          </a:xfrm>
          <a:prstGeom prst="rect">
            <a:avLst/>
          </a:prstGeom>
        </p:spPr>
        <p:txBody>
          <a:bodyPr wrap="square" lIns="0" tIns="0" rIns="0" bIns="0">
            <a:spAutoFit/>
          </a:bodyPr>
          <a:lstStyle>
            <a:lvl1pPr>
              <a:defRPr sz="4000" b="1" i="0" u="heavy">
                <a:solidFill>
                  <a:srgbClr val="181866"/>
                </a:solidFill>
                <a:latin typeface="Calibri"/>
                <a:cs typeface="Calibri"/>
              </a:defRPr>
            </a:lvl1pPr>
          </a:lstStyle>
          <a:p>
            <a:endParaRPr/>
          </a:p>
        </p:txBody>
      </p:sp>
      <p:sp>
        <p:nvSpPr>
          <p:cNvPr id="3" name="Holder 3"/>
          <p:cNvSpPr>
            <a:spLocks noGrp="1"/>
          </p:cNvSpPr>
          <p:nvPr>
            <p:ph type="subTitle" idx="4"/>
          </p:nvPr>
        </p:nvSpPr>
        <p:spPr>
          <a:xfrm>
            <a:off x="1604010" y="4231640"/>
            <a:ext cx="748538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5893600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591944" y="658877"/>
            <a:ext cx="5509514" cy="553998"/>
          </a:xfrm>
        </p:spPr>
        <p:txBody>
          <a:bodyPr lIns="0" tIns="0" rIns="0" bIns="0"/>
          <a:lstStyle>
            <a:lvl1pPr>
              <a:defRPr sz="3600" b="1" i="0">
                <a:solidFill>
                  <a:srgbClr val="000066"/>
                </a:solidFill>
                <a:latin typeface="Calibri"/>
                <a:cs typeface="Calibri"/>
              </a:defRPr>
            </a:lvl1pPr>
          </a:lstStyle>
          <a:p>
            <a:endParaRPr/>
          </a:p>
        </p:txBody>
      </p:sp>
      <p:sp>
        <p:nvSpPr>
          <p:cNvPr id="3" name="Holder 3"/>
          <p:cNvSpPr>
            <a:spLocks noGrp="1"/>
          </p:cNvSpPr>
          <p:nvPr>
            <p:ph type="body" idx="1"/>
          </p:nvPr>
        </p:nvSpPr>
        <p:spPr>
          <a:xfrm>
            <a:off x="1197228" y="1849629"/>
            <a:ext cx="8298941" cy="215444"/>
          </a:xfrm>
        </p:spPr>
        <p:txBody>
          <a:bodyPr lIns="0" tIns="0" rIns="0" bIns="0"/>
          <a:lstStyle>
            <a:lvl1pPr>
              <a:defRPr sz="1400" b="1" i="0">
                <a:solidFill>
                  <a:srgbClr val="15155C"/>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65528762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591944" y="658877"/>
            <a:ext cx="5509514" cy="553998"/>
          </a:xfrm>
        </p:spPr>
        <p:txBody>
          <a:bodyPr lIns="0" tIns="0" rIns="0" bIns="0"/>
          <a:lstStyle>
            <a:lvl1pPr>
              <a:defRPr sz="3600" b="1" i="0">
                <a:solidFill>
                  <a:srgbClr val="000066"/>
                </a:solidFill>
                <a:latin typeface="Calibri"/>
                <a:cs typeface="Calibri"/>
              </a:defRPr>
            </a:lvl1pPr>
          </a:lstStyle>
          <a:p>
            <a:endParaRPr/>
          </a:p>
        </p:txBody>
      </p:sp>
      <p:sp>
        <p:nvSpPr>
          <p:cNvPr id="3" name="Holder 3"/>
          <p:cNvSpPr>
            <a:spLocks noGrp="1"/>
          </p:cNvSpPr>
          <p:nvPr>
            <p:ph sz="half" idx="2"/>
          </p:nvPr>
        </p:nvSpPr>
        <p:spPr>
          <a:xfrm>
            <a:off x="534670" y="1737995"/>
            <a:ext cx="4651629"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7995"/>
            <a:ext cx="4651629"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9694376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0872" y="2771141"/>
            <a:ext cx="8933688" cy="3825239"/>
          </a:xfrm>
          <a:prstGeom prst="rect">
            <a:avLst/>
          </a:prstGeom>
          <a:blipFill>
            <a:blip r:embed="rId2" cstate="print"/>
            <a:stretch>
              <a:fillRect/>
            </a:stretch>
          </a:blipFill>
        </p:spPr>
        <p:txBody>
          <a:bodyPr wrap="square" lIns="0" tIns="0" rIns="0" bIns="0" rtlCol="0"/>
          <a:lstStyle/>
          <a:p>
            <a:pPr defTabSz="914044"/>
            <a:endParaRPr>
              <a:solidFill>
                <a:prstClr val="black"/>
              </a:solidFill>
            </a:endParaRPr>
          </a:p>
        </p:txBody>
      </p:sp>
      <p:sp>
        <p:nvSpPr>
          <p:cNvPr id="17" name="bk object 17"/>
          <p:cNvSpPr/>
          <p:nvPr/>
        </p:nvSpPr>
        <p:spPr>
          <a:xfrm>
            <a:off x="1115567" y="1289815"/>
            <a:ext cx="8351520" cy="64135"/>
          </a:xfrm>
          <a:custGeom>
            <a:avLst/>
            <a:gdLst/>
            <a:ahLst/>
            <a:cxnLst/>
            <a:rect l="l" t="t" r="r" b="b"/>
            <a:pathLst>
              <a:path w="8351520" h="64134">
                <a:moveTo>
                  <a:pt x="0" y="0"/>
                </a:moveTo>
                <a:lnTo>
                  <a:pt x="0" y="57912"/>
                </a:lnTo>
                <a:lnTo>
                  <a:pt x="8351520" y="64008"/>
                </a:lnTo>
                <a:lnTo>
                  <a:pt x="8351520" y="6096"/>
                </a:lnTo>
                <a:lnTo>
                  <a:pt x="0" y="0"/>
                </a:lnTo>
                <a:close/>
              </a:path>
            </a:pathLst>
          </a:custGeom>
          <a:solidFill>
            <a:srgbClr val="FF6600"/>
          </a:solidFill>
        </p:spPr>
        <p:txBody>
          <a:bodyPr wrap="square" lIns="0" tIns="0" rIns="0" bIns="0" rtlCol="0"/>
          <a:lstStyle/>
          <a:p>
            <a:pPr defTabSz="914044"/>
            <a:endParaRPr>
              <a:solidFill>
                <a:prstClr val="black"/>
              </a:solidFill>
            </a:endParaRPr>
          </a:p>
        </p:txBody>
      </p:sp>
      <p:sp>
        <p:nvSpPr>
          <p:cNvPr id="2" name="Holder 2"/>
          <p:cNvSpPr>
            <a:spLocks noGrp="1"/>
          </p:cNvSpPr>
          <p:nvPr>
            <p:ph type="title"/>
          </p:nvPr>
        </p:nvSpPr>
        <p:spPr>
          <a:xfrm>
            <a:off x="2591944" y="658877"/>
            <a:ext cx="5509514" cy="553998"/>
          </a:xfrm>
        </p:spPr>
        <p:txBody>
          <a:bodyPr lIns="0" tIns="0" rIns="0" bIns="0"/>
          <a:lstStyle>
            <a:lvl1pPr>
              <a:defRPr sz="3600" b="1" i="0">
                <a:solidFill>
                  <a:srgbClr val="000066"/>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089624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619047" y="671689"/>
            <a:ext cx="2272348" cy="60452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02005" y="671689"/>
            <a:ext cx="6638819" cy="60452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9C230AB-0714-4C05-B12F-18FCECDCAB91}" type="slidenum">
              <a:rPr lang="en-US" altLang="zh-TW"/>
              <a:pPr>
                <a:defRPr/>
              </a:pPr>
              <a:t>‹#›</a:t>
            </a:fld>
            <a:endParaRPr lang="en-US" altLang="zh-TW" dirty="0"/>
          </a:p>
        </p:txBody>
      </p:sp>
    </p:spTree>
    <p:extLst>
      <p:ext uri="{BB962C8B-B14F-4D97-AF65-F5344CB8AC3E}">
        <p14:creationId xmlns:p14="http://schemas.microsoft.com/office/powerpoint/2010/main" val="31188804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598124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802005" y="671692"/>
            <a:ext cx="9089390" cy="1259417"/>
          </a:xfrm>
        </p:spPr>
        <p:txBody>
          <a:bodyPr/>
          <a:lstStyle/>
          <a:p>
            <a:r>
              <a:rPr lang="zh-TW" altLang="en-US"/>
              <a:t>按一下以編輯母片標題樣式</a:t>
            </a:r>
          </a:p>
        </p:txBody>
      </p:sp>
      <p:sp>
        <p:nvSpPr>
          <p:cNvPr id="3" name="圖表版面配置區 2"/>
          <p:cNvSpPr>
            <a:spLocks noGrp="1"/>
          </p:cNvSpPr>
          <p:nvPr>
            <p:ph type="chart" idx="1"/>
          </p:nvPr>
        </p:nvSpPr>
        <p:spPr>
          <a:xfrm>
            <a:off x="802005" y="2182989"/>
            <a:ext cx="9089390" cy="4533900"/>
          </a:xfrm>
        </p:spPr>
        <p:txBody>
          <a:bodyPr/>
          <a:lstStyle/>
          <a:p>
            <a:pPr lvl="0"/>
            <a:endParaRPr lang="zh-TW"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2EE0F11-75B8-4248-8389-B7F2F6E35773}" type="slidenum">
              <a:rPr lang="en-US" altLang="zh-TW"/>
              <a:pPr>
                <a:defRPr/>
              </a:pPr>
              <a:t>‹#›</a:t>
            </a:fld>
            <a:endParaRPr lang="en-US" altLang="zh-TW" dirty="0"/>
          </a:p>
        </p:txBody>
      </p:sp>
    </p:spTree>
    <p:extLst>
      <p:ext uri="{BB962C8B-B14F-4D97-AF65-F5344CB8AC3E}">
        <p14:creationId xmlns:p14="http://schemas.microsoft.com/office/powerpoint/2010/main" val="4094824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802005" y="671692"/>
            <a:ext cx="9089390" cy="1259417"/>
          </a:xfrm>
        </p:spPr>
        <p:txBody>
          <a:bodyPr/>
          <a:lstStyle/>
          <a:p>
            <a:r>
              <a:rPr lang="zh-TW" altLang="en-US"/>
              <a:t>按一下以編輯母片標題樣式</a:t>
            </a:r>
          </a:p>
        </p:txBody>
      </p:sp>
      <p:sp>
        <p:nvSpPr>
          <p:cNvPr id="3" name="表格版面配置區 2"/>
          <p:cNvSpPr>
            <a:spLocks noGrp="1"/>
          </p:cNvSpPr>
          <p:nvPr>
            <p:ph type="tbl" idx="1"/>
          </p:nvPr>
        </p:nvSpPr>
        <p:spPr>
          <a:xfrm>
            <a:off x="802005" y="2182989"/>
            <a:ext cx="9089390" cy="4533900"/>
          </a:xfrm>
        </p:spPr>
        <p:txBody>
          <a:bodyPr/>
          <a:lstStyle/>
          <a:p>
            <a:pPr lvl="0"/>
            <a:endParaRPr lang="zh-TW"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F1AB347-D372-4C4E-AC5B-00E04CBE700D}" type="slidenum">
              <a:rPr lang="en-US" altLang="zh-TW"/>
              <a:pPr>
                <a:defRPr/>
              </a:pPr>
              <a:t>‹#›</a:t>
            </a:fld>
            <a:endParaRPr lang="en-US" altLang="zh-TW" dirty="0"/>
          </a:p>
        </p:txBody>
      </p:sp>
    </p:spTree>
    <p:extLst>
      <p:ext uri="{BB962C8B-B14F-4D97-AF65-F5344CB8AC3E}">
        <p14:creationId xmlns:p14="http://schemas.microsoft.com/office/powerpoint/2010/main" val="3832927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591944" y="658877"/>
            <a:ext cx="5509514" cy="553998"/>
          </a:xfrm>
        </p:spPr>
        <p:txBody>
          <a:bodyPr lIns="0" tIns="0" rIns="0" bIns="0"/>
          <a:lstStyle>
            <a:lvl1pPr>
              <a:defRPr sz="3600" b="1" i="0">
                <a:solidFill>
                  <a:srgbClr val="000066"/>
                </a:solidFill>
                <a:latin typeface="Calibri"/>
                <a:cs typeface="Calibri"/>
              </a:defRPr>
            </a:lvl1pPr>
          </a:lstStyle>
          <a:p>
            <a:endParaRPr dirty="0"/>
          </a:p>
        </p:txBody>
      </p:sp>
      <p:sp>
        <p:nvSpPr>
          <p:cNvPr id="3" name="Holder 3"/>
          <p:cNvSpPr>
            <a:spLocks noGrp="1"/>
          </p:cNvSpPr>
          <p:nvPr>
            <p:ph type="body" idx="1"/>
          </p:nvPr>
        </p:nvSpPr>
        <p:spPr>
          <a:xfrm>
            <a:off x="1197228" y="1849629"/>
            <a:ext cx="8298941" cy="215444"/>
          </a:xfrm>
        </p:spPr>
        <p:txBody>
          <a:bodyPr lIns="0" tIns="0" rIns="0" bIns="0"/>
          <a:lstStyle>
            <a:lvl1pPr>
              <a:defRPr sz="1400" b="1" i="0">
                <a:solidFill>
                  <a:srgbClr val="15155C"/>
                </a:solidFill>
                <a:latin typeface="Calibri"/>
                <a:cs typeface="Calibri"/>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12" name="Picture 2" descr="http://www.3t4.net/uploads/allimg/141212/4_141212154326_1.jpg"/>
          <p:cNvPicPr>
            <a:picLocks noChangeAspect="1" noChangeArrowheads="1"/>
          </p:cNvPicPr>
          <p:nvPr userDrawn="1"/>
        </p:nvPicPr>
        <p:blipFill>
          <a:blip r:embed="rId2">
            <a:extLst>
              <a:ext uri="{BEBA8EAE-BF5A-486C-A8C5-ECC9F3942E4B}">
                <a14:imgProps xmlns:a14="http://schemas.microsoft.com/office/drawing/2010/main">
                  <a14:imgLayer r:embed="rId3">
                    <a14:imgEffect>
                      <a14:artisticCrisscrossEtching trans="36000" pressure="0"/>
                    </a14:imgEffect>
                    <a14:imgEffect>
                      <a14:sharpenSoften amount="-30000"/>
                    </a14:imgEffect>
                    <a14:imgEffect>
                      <a14:brightnessContrast bright="26000"/>
                    </a14:imgEffect>
                  </a14:imgLayer>
                </a14:imgProps>
              </a:ext>
              <a:ext uri="{28A0092B-C50C-407E-A947-70E740481C1C}">
                <a14:useLocalDpi xmlns:a14="http://schemas.microsoft.com/office/drawing/2010/main" val="0"/>
              </a:ext>
            </a:extLst>
          </a:blip>
          <a:srcRect/>
          <a:stretch>
            <a:fillRect/>
          </a:stretch>
        </p:blipFill>
        <p:spPr bwMode="auto">
          <a:xfrm>
            <a:off x="3085086" y="1159964"/>
            <a:ext cx="4956320" cy="595066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ctrTitle"/>
          </p:nvPr>
        </p:nvSpPr>
        <p:spPr>
          <a:xfrm>
            <a:off x="1141453" y="2350917"/>
            <a:ext cx="9089390" cy="1619750"/>
          </a:xfrm>
        </p:spPr>
        <p:txBody>
          <a:bodyPr/>
          <a:lstStyle>
            <a:lvl1pPr>
              <a:defRPr sz="5700">
                <a:solidFill>
                  <a:schemeClr val="tx1"/>
                </a:solidFill>
                <a:latin typeface="微軟正黑體" pitchFamily="34" charset="-120"/>
                <a:cs typeface="Arial Unicode MS" pitchFamily="34" charset="-120"/>
              </a:defRPr>
            </a:lvl1pPr>
          </a:lstStyle>
          <a:p>
            <a:pPr lvl="0"/>
            <a:r>
              <a:rPr lang="zh-TW" altLang="en-US" noProof="0" dirty="0"/>
              <a:t>按一下以編輯母片標題樣式</a:t>
            </a:r>
          </a:p>
        </p:txBody>
      </p:sp>
      <p:sp>
        <p:nvSpPr>
          <p:cNvPr id="5123" name="Rectangle 3"/>
          <p:cNvSpPr>
            <a:spLocks noGrp="1" noChangeArrowheads="1"/>
          </p:cNvSpPr>
          <p:nvPr>
            <p:ph type="subTitle" idx="1"/>
          </p:nvPr>
        </p:nvSpPr>
        <p:spPr>
          <a:xfrm>
            <a:off x="1641140" y="4254029"/>
            <a:ext cx="7485380" cy="1931106"/>
          </a:xfrm>
        </p:spPr>
        <p:txBody>
          <a:bodyPr/>
          <a:lstStyle>
            <a:lvl1pPr marL="0" indent="0" algn="ctr">
              <a:buFontTx/>
              <a:buNone/>
              <a:defRPr>
                <a:ea typeface="微軟正黑體" pitchFamily="34" charset="-120"/>
              </a:defRPr>
            </a:lvl1pPr>
          </a:lstStyle>
          <a:p>
            <a:pPr lvl="0"/>
            <a:r>
              <a:rPr lang="zh-TW" altLang="en-US" noProof="0" dirty="0"/>
              <a:t>按一下以編輯母片副標題樣式</a:t>
            </a:r>
          </a:p>
        </p:txBody>
      </p:sp>
      <p:sp>
        <p:nvSpPr>
          <p:cNvPr id="9" name="Rectangle 4"/>
          <p:cNvSpPr>
            <a:spLocks noGrp="1" noChangeArrowheads="1"/>
          </p:cNvSpPr>
          <p:nvPr>
            <p:ph type="dt" sz="half" idx="10"/>
          </p:nvPr>
        </p:nvSpPr>
        <p:spPr>
          <a:xfrm>
            <a:off x="534671" y="6881313"/>
            <a:ext cx="2495127" cy="524758"/>
          </a:xfrm>
        </p:spPr>
        <p:txBody>
          <a:bodyPr/>
          <a:lstStyle>
            <a:lvl1pPr>
              <a:defRPr/>
            </a:lvl1pPr>
          </a:lstStyle>
          <a:p>
            <a:pPr>
              <a:defRPr/>
            </a:pPr>
            <a:endParaRPr lang="en-US" altLang="zh-TW">
              <a:solidFill>
                <a:srgbClr val="000000"/>
              </a:solidFill>
            </a:endParaRPr>
          </a:p>
        </p:txBody>
      </p:sp>
      <p:sp>
        <p:nvSpPr>
          <p:cNvPr id="10" name="Rectangle 5"/>
          <p:cNvSpPr>
            <a:spLocks noGrp="1" noChangeArrowheads="1"/>
          </p:cNvSpPr>
          <p:nvPr>
            <p:ph type="ftr" sz="quarter" idx="11"/>
          </p:nvPr>
        </p:nvSpPr>
        <p:spPr>
          <a:xfrm>
            <a:off x="3653582" y="6881313"/>
            <a:ext cx="3386243" cy="524758"/>
          </a:xfrm>
        </p:spPr>
        <p:txBody>
          <a:bodyPr/>
          <a:lstStyle>
            <a:lvl1pPr>
              <a:defRPr/>
            </a:lvl1pPr>
          </a:lstStyle>
          <a:p>
            <a:pPr>
              <a:defRPr/>
            </a:pPr>
            <a:endParaRPr lang="en-US" altLang="zh-TW">
              <a:solidFill>
                <a:srgbClr val="000000"/>
              </a:solidFill>
            </a:endParaRPr>
          </a:p>
        </p:txBody>
      </p:sp>
      <p:sp>
        <p:nvSpPr>
          <p:cNvPr id="11" name="Rectangle 6"/>
          <p:cNvSpPr>
            <a:spLocks noGrp="1" noChangeArrowheads="1"/>
          </p:cNvSpPr>
          <p:nvPr>
            <p:ph type="sldNum" sz="quarter" idx="12"/>
          </p:nvPr>
        </p:nvSpPr>
        <p:spPr>
          <a:xfrm>
            <a:off x="7704450" y="7220601"/>
            <a:ext cx="2988954" cy="372292"/>
          </a:xfrm>
          <a:prstGeom prst="rect">
            <a:avLst/>
          </a:prstGeom>
        </p:spPr>
        <p:txBody>
          <a:bodyPr/>
          <a:lstStyle>
            <a:lvl1pPr algn="ctr">
              <a:defRPr sz="1800" b="0">
                <a:solidFill>
                  <a:schemeClr val="bg1"/>
                </a:solidFill>
                <a:effectLst/>
                <a:latin typeface="Arial" charset="0"/>
                <a:ea typeface="Arial Unicode MS" pitchFamily="34" charset="-120"/>
              </a:defRPr>
            </a:lvl1pPr>
          </a:lstStyle>
          <a:p>
            <a:pPr>
              <a:defRPr/>
            </a:pPr>
            <a:fld id="{B430F878-74C8-42E0-A15B-45D62E471F0B}" type="slidenum">
              <a:rPr lang="en-US" altLang="zh-TW" smtClean="0">
                <a:solidFill>
                  <a:srgbClr val="FFFFFF"/>
                </a:solidFill>
              </a:rPr>
              <a:pPr>
                <a:defRPr/>
              </a:pPr>
              <a:t>‹#›</a:t>
            </a:fld>
            <a:endParaRPr lang="en-US" altLang="zh-TW" dirty="0">
              <a:solidFill>
                <a:srgbClr val="FFFFFF"/>
              </a:solidFill>
            </a:endParaRPr>
          </a:p>
        </p:txBody>
      </p:sp>
      <p:sp>
        <p:nvSpPr>
          <p:cNvPr id="13" name="AutoShape 11"/>
          <p:cNvSpPr>
            <a:spLocks noChangeArrowheads="1"/>
          </p:cNvSpPr>
          <p:nvPr userDrawn="1"/>
        </p:nvSpPr>
        <p:spPr bwMode="auto">
          <a:xfrm rot="5400000" flipH="1" flipV="1">
            <a:off x="5087842" y="1980679"/>
            <a:ext cx="475618" cy="10735500"/>
          </a:xfrm>
          <a:prstGeom prst="rtTriangle">
            <a:avLst/>
          </a:prstGeom>
          <a:solidFill>
            <a:srgbClr val="0070C0"/>
          </a:solidFill>
          <a:ln>
            <a:noFill/>
          </a:ln>
          <a:effectLst/>
          <a:extLst/>
        </p:spPr>
        <p:txBody>
          <a:bodyPr wrap="none" lIns="116317" tIns="58158" rIns="116317" bIns="58158"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defTabSz="1163186" eaLnBrk="1" hangingPunct="1"/>
            <a:endParaRPr lang="zh-TW" altLang="en-US" sz="2100">
              <a:solidFill>
                <a:srgbClr val="000000"/>
              </a:solidFill>
            </a:endParaRPr>
          </a:p>
        </p:txBody>
      </p:sp>
      <p:sp>
        <p:nvSpPr>
          <p:cNvPr id="14" name="AutoShape 12"/>
          <p:cNvSpPr>
            <a:spLocks noChangeArrowheads="1"/>
          </p:cNvSpPr>
          <p:nvPr userDrawn="1"/>
        </p:nvSpPr>
        <p:spPr bwMode="auto">
          <a:xfrm rot="5400000">
            <a:off x="4434489" y="-4464218"/>
            <a:ext cx="1824429" cy="10693400"/>
          </a:xfrm>
          <a:prstGeom prst="rtTriangle">
            <a:avLst/>
          </a:prstGeom>
          <a:solidFill>
            <a:srgbClr val="00B0F0"/>
          </a:solidFill>
          <a:ln>
            <a:noFill/>
          </a:ln>
          <a:effectLst/>
          <a:extLst/>
        </p:spPr>
        <p:txBody>
          <a:bodyPr wrap="none" lIns="116317" tIns="58158" rIns="116317" bIns="58158"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defTabSz="1163186" eaLnBrk="1" hangingPunct="1"/>
            <a:endParaRPr lang="zh-TW" altLang="en-US" sz="2300">
              <a:solidFill>
                <a:srgbClr val="000000"/>
              </a:solidFill>
            </a:endParaRPr>
          </a:p>
        </p:txBody>
      </p:sp>
      <p:sp>
        <p:nvSpPr>
          <p:cNvPr id="15" name="AutoShape 13"/>
          <p:cNvSpPr>
            <a:spLocks noChangeArrowheads="1"/>
          </p:cNvSpPr>
          <p:nvPr userDrawn="1"/>
        </p:nvSpPr>
        <p:spPr bwMode="auto">
          <a:xfrm rot="5400000">
            <a:off x="4751852" y="-4781570"/>
            <a:ext cx="1189696" cy="10693401"/>
          </a:xfrm>
          <a:prstGeom prst="rtTriangle">
            <a:avLst/>
          </a:prstGeom>
          <a:solidFill>
            <a:srgbClr val="005EA4"/>
          </a:solidFill>
          <a:ln>
            <a:noFill/>
          </a:ln>
          <a:effectLst/>
          <a:extLst/>
        </p:spPr>
        <p:txBody>
          <a:bodyPr wrap="none" lIns="116317" tIns="58158" rIns="116317" bIns="58158"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defTabSz="1163186" eaLnBrk="1" hangingPunct="1"/>
            <a:endParaRPr lang="zh-TW" altLang="en-US" sz="2300">
              <a:solidFill>
                <a:srgbClr val="000000"/>
              </a:solidFill>
            </a:endParaRPr>
          </a:p>
        </p:txBody>
      </p:sp>
      <p:sp>
        <p:nvSpPr>
          <p:cNvPr id="16" name="AutoShape 9"/>
          <p:cNvSpPr>
            <a:spLocks noChangeArrowheads="1"/>
          </p:cNvSpPr>
          <p:nvPr userDrawn="1"/>
        </p:nvSpPr>
        <p:spPr bwMode="auto">
          <a:xfrm rot="10800000" flipH="1">
            <a:off x="2" y="-29736"/>
            <a:ext cx="1641486" cy="7622627"/>
          </a:xfrm>
          <a:prstGeom prst="rtTriangle">
            <a:avLst/>
          </a:prstGeom>
          <a:solidFill>
            <a:srgbClr val="212165"/>
          </a:solidFill>
          <a:ln>
            <a:noFill/>
          </a:ln>
          <a:effectLst/>
          <a:extLst/>
        </p:spPr>
        <p:txBody>
          <a:bodyPr wrap="none" lIns="116317" tIns="58158" rIns="116317" bIns="58158"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defTabSz="1163186" eaLnBrk="1" hangingPunct="1"/>
            <a:endParaRPr lang="zh-TW" altLang="en-US" sz="2300">
              <a:solidFill>
                <a:srgbClr val="000000"/>
              </a:solidFill>
            </a:endParaRPr>
          </a:p>
        </p:txBody>
      </p:sp>
    </p:spTree>
    <p:extLst>
      <p:ext uri="{BB962C8B-B14F-4D97-AF65-F5344CB8AC3E}">
        <p14:creationId xmlns:p14="http://schemas.microsoft.com/office/powerpoint/2010/main" val="7157143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44705" y="4855753"/>
            <a:ext cx="9089390" cy="1500804"/>
          </a:xfrm>
        </p:spPr>
        <p:txBody>
          <a:bodyPr anchor="t"/>
          <a:lstStyle>
            <a:lvl1pPr algn="l">
              <a:defRPr sz="5100" b="1" cap="all"/>
            </a:lvl1pPr>
          </a:lstStyle>
          <a:p>
            <a:r>
              <a:rPr lang="zh-TW" altLang="en-US"/>
              <a:t>按一下以編輯母片標題樣式</a:t>
            </a:r>
          </a:p>
        </p:txBody>
      </p:sp>
      <p:sp>
        <p:nvSpPr>
          <p:cNvPr id="3" name="文字版面配置區 2"/>
          <p:cNvSpPr>
            <a:spLocks noGrp="1"/>
          </p:cNvSpPr>
          <p:nvPr>
            <p:ph type="body" idx="1"/>
          </p:nvPr>
        </p:nvSpPr>
        <p:spPr>
          <a:xfrm>
            <a:off x="844705" y="3202768"/>
            <a:ext cx="9089390" cy="1652983"/>
          </a:xfrm>
        </p:spPr>
        <p:txBody>
          <a:bodyPr anchor="b"/>
          <a:lstStyle>
            <a:lvl1pPr marL="0" indent="0">
              <a:buNone/>
              <a:defRPr sz="2600"/>
            </a:lvl1pPr>
            <a:lvl2pPr marL="581595" indent="0">
              <a:buNone/>
              <a:defRPr sz="2300"/>
            </a:lvl2pPr>
            <a:lvl3pPr marL="1163186" indent="0">
              <a:buNone/>
              <a:defRPr sz="2100"/>
            </a:lvl3pPr>
            <a:lvl4pPr marL="1744795" indent="0">
              <a:buNone/>
              <a:defRPr sz="1800"/>
            </a:lvl4pPr>
            <a:lvl5pPr marL="2326398" indent="0">
              <a:buNone/>
              <a:defRPr sz="1800"/>
            </a:lvl5pPr>
            <a:lvl6pPr marL="2907994" indent="0">
              <a:buNone/>
              <a:defRPr sz="1800"/>
            </a:lvl6pPr>
            <a:lvl7pPr marL="3489592" indent="0">
              <a:buNone/>
              <a:defRPr sz="1800"/>
            </a:lvl7pPr>
            <a:lvl8pPr marL="4071194" indent="0">
              <a:buNone/>
              <a:defRPr sz="1800"/>
            </a:lvl8pPr>
            <a:lvl9pPr marL="4652799" indent="0">
              <a:buNone/>
              <a:defRPr sz="1800"/>
            </a:lvl9pPr>
          </a:lstStyle>
          <a:p>
            <a:pPr lvl="0"/>
            <a:r>
              <a:rPr lang="zh-TW" altLang="en-US"/>
              <a:t>按一下以編輯母片文字樣式</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15"/>
          <p:cNvSpPr>
            <a:spLocks noGrp="1" noChangeArrowheads="1"/>
          </p:cNvSpPr>
          <p:nvPr userDrawn="1">
            <p:ph type="sldNum" sz="quarter" idx="12"/>
          </p:nvPr>
        </p:nvSpPr>
        <p:spPr>
          <a:xfrm>
            <a:off x="8914648" y="7269311"/>
            <a:ext cx="2495127" cy="367329"/>
          </a:xfrm>
          <a:prstGeom prst="rect">
            <a:avLst/>
          </a:prstGeom>
          <a:ln/>
        </p:spPr>
        <p:txBody>
          <a:bodyPr/>
          <a:lstStyle>
            <a:lvl1pPr>
              <a:defRPr sz="1800"/>
            </a:lvl1pPr>
          </a:lstStyle>
          <a:p>
            <a:pPr>
              <a:defRPr/>
            </a:pPr>
            <a:fld id="{61ED5E38-4C33-4C26-99E1-9E5F1AD93C4F}" type="slidenum">
              <a:rPr lang="en-US" altLang="zh-TW" smtClean="0"/>
              <a:pPr>
                <a:defRPr/>
              </a:pPr>
              <a:t>‹#›</a:t>
            </a:fld>
            <a:endParaRPr lang="en-US" altLang="zh-TW" dirty="0"/>
          </a:p>
        </p:txBody>
      </p:sp>
    </p:spTree>
    <p:extLst>
      <p:ext uri="{BB962C8B-B14F-4D97-AF65-F5344CB8AC3E}">
        <p14:creationId xmlns:p14="http://schemas.microsoft.com/office/powerpoint/2010/main" val="3497825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31207" y="2270495"/>
            <a:ext cx="4626381" cy="4442943"/>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435815" y="2270495"/>
            <a:ext cx="4626381" cy="4442943"/>
          </a:xfrm>
        </p:spPr>
        <p:txBody>
          <a:bodyPr/>
          <a:lstStyle>
            <a:lvl1pPr>
              <a:defRPr sz="3600"/>
            </a:lvl1pPr>
            <a:lvl2pPr>
              <a:defRPr sz="3100"/>
            </a:lvl2pPr>
            <a:lvl3pPr>
              <a:defRPr sz="2600"/>
            </a:lvl3pPr>
            <a:lvl4pPr>
              <a:defRPr sz="2300"/>
            </a:lvl4pPr>
            <a:lvl5pPr>
              <a:defRPr sz="2300"/>
            </a:lvl5pPr>
            <a:lvl6pPr>
              <a:defRPr sz="2300"/>
            </a:lvl6pPr>
            <a:lvl7pPr>
              <a:defRPr sz="2300"/>
            </a:lvl7pPr>
            <a:lvl8pPr>
              <a:defRPr sz="2300"/>
            </a:lvl8pPr>
            <a:lvl9pPr>
              <a:defRPr sz="23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15"/>
          <p:cNvSpPr>
            <a:spLocks noGrp="1" noChangeArrowheads="1"/>
          </p:cNvSpPr>
          <p:nvPr userDrawn="1">
            <p:ph type="sldNum" sz="quarter" idx="12"/>
          </p:nvPr>
        </p:nvSpPr>
        <p:spPr>
          <a:xfrm>
            <a:off x="8883494" y="7171623"/>
            <a:ext cx="2495127" cy="367329"/>
          </a:xfrm>
          <a:prstGeom prst="rect">
            <a:avLst/>
          </a:prstGeom>
          <a:ln/>
        </p:spPr>
        <p:txBody>
          <a:bodyPr/>
          <a:lstStyle>
            <a:lvl1pPr>
              <a:defRPr/>
            </a:lvl1pPr>
          </a:lstStyle>
          <a:p>
            <a:pPr>
              <a:defRPr/>
            </a:pPr>
            <a:fld id="{3C6EF639-08C2-4584-B5ED-DA181D961CCF}" type="slidenum">
              <a:rPr lang="en-US" altLang="zh-TW"/>
              <a:pPr>
                <a:defRPr/>
              </a:pPr>
              <a:t>‹#›</a:t>
            </a:fld>
            <a:endParaRPr lang="en-US" altLang="zh-TW"/>
          </a:p>
        </p:txBody>
      </p:sp>
    </p:spTree>
    <p:extLst>
      <p:ext uri="{BB962C8B-B14F-4D97-AF65-F5344CB8AC3E}">
        <p14:creationId xmlns:p14="http://schemas.microsoft.com/office/powerpoint/2010/main" val="2874896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611"/>
            <a:ext cx="9624060" cy="1259417"/>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34670" y="1691472"/>
            <a:ext cx="4724775" cy="704924"/>
          </a:xfrm>
        </p:spPr>
        <p:txBody>
          <a:bodyPr anchor="b"/>
          <a:lstStyle>
            <a:lvl1pPr marL="0" indent="0">
              <a:buNone/>
              <a:defRPr sz="3100" b="1"/>
            </a:lvl1pPr>
            <a:lvl2pPr marL="581595" indent="0">
              <a:buNone/>
              <a:defRPr sz="2600" b="1"/>
            </a:lvl2pPr>
            <a:lvl3pPr marL="1163186" indent="0">
              <a:buNone/>
              <a:defRPr sz="2300" b="1"/>
            </a:lvl3pPr>
            <a:lvl4pPr marL="1744795" indent="0">
              <a:buNone/>
              <a:defRPr sz="2100" b="1"/>
            </a:lvl4pPr>
            <a:lvl5pPr marL="2326398" indent="0">
              <a:buNone/>
              <a:defRPr sz="2100" b="1"/>
            </a:lvl5pPr>
            <a:lvl6pPr marL="2907994" indent="0">
              <a:buNone/>
              <a:defRPr sz="2100" b="1"/>
            </a:lvl6pPr>
            <a:lvl7pPr marL="3489592" indent="0">
              <a:buNone/>
              <a:defRPr sz="2100" b="1"/>
            </a:lvl7pPr>
            <a:lvl8pPr marL="4071194" indent="0">
              <a:buNone/>
              <a:defRPr sz="2100" b="1"/>
            </a:lvl8pPr>
            <a:lvl9pPr marL="4652799" indent="0">
              <a:buNone/>
              <a:defRPr sz="2100" b="1"/>
            </a:lvl9pPr>
          </a:lstStyle>
          <a:p>
            <a:pPr lvl="0"/>
            <a:r>
              <a:rPr lang="zh-TW" altLang="en-US"/>
              <a:t>按一下以編輯母片文字樣式</a:t>
            </a:r>
          </a:p>
        </p:txBody>
      </p:sp>
      <p:sp>
        <p:nvSpPr>
          <p:cNvPr id="4" name="內容版面配置區 3"/>
          <p:cNvSpPr>
            <a:spLocks noGrp="1"/>
          </p:cNvSpPr>
          <p:nvPr>
            <p:ph sz="half" idx="2"/>
          </p:nvPr>
        </p:nvSpPr>
        <p:spPr>
          <a:xfrm>
            <a:off x="534670" y="2396390"/>
            <a:ext cx="4724775" cy="4353734"/>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432152" y="1691472"/>
            <a:ext cx="4726631" cy="704924"/>
          </a:xfrm>
        </p:spPr>
        <p:txBody>
          <a:bodyPr anchor="b"/>
          <a:lstStyle>
            <a:lvl1pPr marL="0" indent="0">
              <a:buNone/>
              <a:defRPr sz="3100" b="1"/>
            </a:lvl1pPr>
            <a:lvl2pPr marL="581595" indent="0">
              <a:buNone/>
              <a:defRPr sz="2600" b="1"/>
            </a:lvl2pPr>
            <a:lvl3pPr marL="1163186" indent="0">
              <a:buNone/>
              <a:defRPr sz="2300" b="1"/>
            </a:lvl3pPr>
            <a:lvl4pPr marL="1744795" indent="0">
              <a:buNone/>
              <a:defRPr sz="2100" b="1"/>
            </a:lvl4pPr>
            <a:lvl5pPr marL="2326398" indent="0">
              <a:buNone/>
              <a:defRPr sz="2100" b="1"/>
            </a:lvl5pPr>
            <a:lvl6pPr marL="2907994" indent="0">
              <a:buNone/>
              <a:defRPr sz="2100" b="1"/>
            </a:lvl6pPr>
            <a:lvl7pPr marL="3489592" indent="0">
              <a:buNone/>
              <a:defRPr sz="2100" b="1"/>
            </a:lvl7pPr>
            <a:lvl8pPr marL="4071194" indent="0">
              <a:buNone/>
              <a:defRPr sz="2100" b="1"/>
            </a:lvl8pPr>
            <a:lvl9pPr marL="4652799" indent="0">
              <a:buNone/>
              <a:defRPr sz="2100" b="1"/>
            </a:lvl9pPr>
          </a:lstStyle>
          <a:p>
            <a:pPr lvl="0"/>
            <a:r>
              <a:rPr lang="zh-TW" altLang="en-US"/>
              <a:t>按一下以編輯母片文字樣式</a:t>
            </a:r>
          </a:p>
        </p:txBody>
      </p:sp>
      <p:sp>
        <p:nvSpPr>
          <p:cNvPr id="6" name="內容版面配置區 5"/>
          <p:cNvSpPr>
            <a:spLocks noGrp="1"/>
          </p:cNvSpPr>
          <p:nvPr>
            <p:ph sz="quarter" idx="4"/>
          </p:nvPr>
        </p:nvSpPr>
        <p:spPr>
          <a:xfrm>
            <a:off x="5432152" y="2396390"/>
            <a:ext cx="4726631" cy="4353734"/>
          </a:xfrm>
        </p:spPr>
        <p:txBody>
          <a:bodyPr/>
          <a:lstStyle>
            <a:lvl1pPr>
              <a:defRPr sz="3100"/>
            </a:lvl1pPr>
            <a:lvl2pPr>
              <a:defRPr sz="26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2"/>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8" name="Rectangle 3"/>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15"/>
          <p:cNvSpPr>
            <a:spLocks noGrp="1" noChangeArrowheads="1"/>
          </p:cNvSpPr>
          <p:nvPr userDrawn="1">
            <p:ph type="sldNum" sz="quarter" idx="12"/>
          </p:nvPr>
        </p:nvSpPr>
        <p:spPr>
          <a:xfrm>
            <a:off x="8883494" y="7171623"/>
            <a:ext cx="2495127" cy="367329"/>
          </a:xfrm>
          <a:prstGeom prst="rect">
            <a:avLst/>
          </a:prstGeom>
          <a:ln/>
        </p:spPr>
        <p:txBody>
          <a:bodyPr/>
          <a:lstStyle>
            <a:lvl1pPr>
              <a:defRPr/>
            </a:lvl1pPr>
          </a:lstStyle>
          <a:p>
            <a:pPr>
              <a:defRPr/>
            </a:pPr>
            <a:fld id="{02E9310E-0519-44A2-AA71-2F3E841B49D6}" type="slidenum">
              <a:rPr lang="en-US" altLang="zh-TW"/>
              <a:pPr>
                <a:defRPr/>
              </a:pPr>
              <a:t>‹#›</a:t>
            </a:fld>
            <a:endParaRPr lang="en-US" altLang="zh-TW"/>
          </a:p>
        </p:txBody>
      </p:sp>
    </p:spTree>
    <p:extLst>
      <p:ext uri="{BB962C8B-B14F-4D97-AF65-F5344CB8AC3E}">
        <p14:creationId xmlns:p14="http://schemas.microsoft.com/office/powerpoint/2010/main" val="16883795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2"/>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4" name="Rectangle 3"/>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15"/>
          <p:cNvSpPr>
            <a:spLocks noGrp="1" noChangeArrowheads="1"/>
          </p:cNvSpPr>
          <p:nvPr userDrawn="1">
            <p:ph type="sldNum" sz="quarter" idx="12"/>
          </p:nvPr>
        </p:nvSpPr>
        <p:spPr>
          <a:xfrm>
            <a:off x="8883494" y="7171623"/>
            <a:ext cx="2495127" cy="367329"/>
          </a:xfrm>
          <a:prstGeom prst="rect">
            <a:avLst/>
          </a:prstGeom>
          <a:ln/>
        </p:spPr>
        <p:txBody>
          <a:bodyPr/>
          <a:lstStyle>
            <a:lvl1pPr>
              <a:defRPr/>
            </a:lvl1pPr>
          </a:lstStyle>
          <a:p>
            <a:pPr>
              <a:defRPr/>
            </a:pPr>
            <a:fld id="{30770E13-6EA7-4034-BA6B-CA87B5A694B7}" type="slidenum">
              <a:rPr lang="en-US" altLang="zh-TW"/>
              <a:pPr>
                <a:defRPr/>
              </a:pPr>
              <a:t>‹#›</a:t>
            </a:fld>
            <a:endParaRPr lang="en-US" altLang="zh-TW"/>
          </a:p>
        </p:txBody>
      </p:sp>
    </p:spTree>
    <p:extLst>
      <p:ext uri="{BB962C8B-B14F-4D97-AF65-F5344CB8AC3E}">
        <p14:creationId xmlns:p14="http://schemas.microsoft.com/office/powerpoint/2010/main" val="9326299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3" name="Rectangle 3"/>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15"/>
          <p:cNvSpPr>
            <a:spLocks noGrp="1" noChangeArrowheads="1"/>
          </p:cNvSpPr>
          <p:nvPr userDrawn="1">
            <p:ph type="sldNum" sz="quarter" idx="12"/>
          </p:nvPr>
        </p:nvSpPr>
        <p:spPr>
          <a:xfrm>
            <a:off x="8883494" y="7171623"/>
            <a:ext cx="2495127" cy="367329"/>
          </a:xfrm>
          <a:prstGeom prst="rect">
            <a:avLst/>
          </a:prstGeom>
          <a:ln/>
        </p:spPr>
        <p:txBody>
          <a:bodyPr/>
          <a:lstStyle>
            <a:lvl1pPr>
              <a:defRPr/>
            </a:lvl1pPr>
          </a:lstStyle>
          <a:p>
            <a:pPr>
              <a:defRPr/>
            </a:pPr>
            <a:fld id="{317B6F6D-EA9E-41DA-B299-CB60E4A2CEEF}" type="slidenum">
              <a:rPr lang="en-US" altLang="zh-TW"/>
              <a:pPr>
                <a:defRPr/>
              </a:pPr>
              <a:t>‹#›</a:t>
            </a:fld>
            <a:endParaRPr lang="en-US" altLang="zh-TW"/>
          </a:p>
        </p:txBody>
      </p:sp>
    </p:spTree>
    <p:extLst>
      <p:ext uri="{BB962C8B-B14F-4D97-AF65-F5344CB8AC3E}">
        <p14:creationId xmlns:p14="http://schemas.microsoft.com/office/powerpoint/2010/main" val="37750506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34722" y="300860"/>
            <a:ext cx="3518055" cy="1280408"/>
          </a:xfrm>
        </p:spPr>
        <p:txBody>
          <a:bodyPr anchor="b"/>
          <a:lstStyle>
            <a:lvl1pPr algn="l">
              <a:defRPr sz="2600" b="1"/>
            </a:lvl1pPr>
          </a:lstStyle>
          <a:p>
            <a:r>
              <a:rPr lang="zh-TW" altLang="en-US"/>
              <a:t>按一下以編輯母片標題樣式</a:t>
            </a:r>
          </a:p>
        </p:txBody>
      </p:sp>
      <p:sp>
        <p:nvSpPr>
          <p:cNvPr id="3" name="內容版面配置區 2"/>
          <p:cNvSpPr>
            <a:spLocks noGrp="1"/>
          </p:cNvSpPr>
          <p:nvPr>
            <p:ph idx="1"/>
          </p:nvPr>
        </p:nvSpPr>
        <p:spPr>
          <a:xfrm>
            <a:off x="4180822" y="300867"/>
            <a:ext cx="5977908" cy="6449265"/>
          </a:xfrm>
        </p:spPr>
        <p:txBody>
          <a:bodyPr/>
          <a:lstStyle>
            <a:lvl1pPr>
              <a:defRPr sz="4100"/>
            </a:lvl1pPr>
            <a:lvl2pPr>
              <a:defRPr sz="3600"/>
            </a:lvl2pPr>
            <a:lvl3pPr>
              <a:defRPr sz="3100"/>
            </a:lvl3pPr>
            <a:lvl4pPr>
              <a:defRPr sz="2600"/>
            </a:lvl4pPr>
            <a:lvl5pPr>
              <a:defRPr sz="2600"/>
            </a:lvl5pPr>
            <a:lvl6pPr>
              <a:defRPr sz="2600"/>
            </a:lvl6pPr>
            <a:lvl7pPr>
              <a:defRPr sz="2600"/>
            </a:lvl7pPr>
            <a:lvl8pPr>
              <a:defRPr sz="2600"/>
            </a:lvl8pPr>
            <a:lvl9pPr>
              <a:defRPr sz="2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34722" y="1581276"/>
            <a:ext cx="3518055" cy="5168856"/>
          </a:xfrm>
        </p:spPr>
        <p:txBody>
          <a:bodyPr/>
          <a:lstStyle>
            <a:lvl1pPr marL="0" indent="0">
              <a:buNone/>
              <a:defRPr sz="1800"/>
            </a:lvl1pPr>
            <a:lvl2pPr marL="581595" indent="0">
              <a:buNone/>
              <a:defRPr sz="1500"/>
            </a:lvl2pPr>
            <a:lvl3pPr marL="1163186" indent="0">
              <a:buNone/>
              <a:defRPr sz="1300"/>
            </a:lvl3pPr>
            <a:lvl4pPr marL="1744795" indent="0">
              <a:buNone/>
              <a:defRPr sz="1100"/>
            </a:lvl4pPr>
            <a:lvl5pPr marL="2326398" indent="0">
              <a:buNone/>
              <a:defRPr sz="1100"/>
            </a:lvl5pPr>
            <a:lvl6pPr marL="2907994" indent="0">
              <a:buNone/>
              <a:defRPr sz="1100"/>
            </a:lvl6pPr>
            <a:lvl7pPr marL="3489592" indent="0">
              <a:buNone/>
              <a:defRPr sz="1100"/>
            </a:lvl7pPr>
            <a:lvl8pPr marL="4071194" indent="0">
              <a:buNone/>
              <a:defRPr sz="1100"/>
            </a:lvl8pPr>
            <a:lvl9pPr marL="4652799" indent="0">
              <a:buNone/>
              <a:defRPr sz="1100"/>
            </a:lvl9pPr>
          </a:lstStyle>
          <a:p>
            <a:pPr lvl="0"/>
            <a:r>
              <a:rPr lang="zh-TW" altLang="en-US"/>
              <a:t>按一下以編輯母片文字樣式</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15"/>
          <p:cNvSpPr>
            <a:spLocks noGrp="1" noChangeArrowheads="1"/>
          </p:cNvSpPr>
          <p:nvPr userDrawn="1">
            <p:ph type="sldNum" sz="quarter" idx="12"/>
          </p:nvPr>
        </p:nvSpPr>
        <p:spPr>
          <a:xfrm>
            <a:off x="8883494" y="7171623"/>
            <a:ext cx="2495127" cy="367329"/>
          </a:xfrm>
          <a:prstGeom prst="rect">
            <a:avLst/>
          </a:prstGeom>
          <a:ln/>
        </p:spPr>
        <p:txBody>
          <a:bodyPr/>
          <a:lstStyle>
            <a:lvl1pPr>
              <a:defRPr/>
            </a:lvl1pPr>
          </a:lstStyle>
          <a:p>
            <a:pPr>
              <a:defRPr/>
            </a:pPr>
            <a:fld id="{3346DE03-E88E-48D2-92CD-C620ACE79DED}" type="slidenum">
              <a:rPr lang="en-US" altLang="zh-TW"/>
              <a:pPr>
                <a:defRPr/>
              </a:pPr>
              <a:t>‹#›</a:t>
            </a:fld>
            <a:endParaRPr lang="en-US" altLang="zh-TW"/>
          </a:p>
        </p:txBody>
      </p:sp>
    </p:spTree>
    <p:extLst>
      <p:ext uri="{BB962C8B-B14F-4D97-AF65-F5344CB8AC3E}">
        <p14:creationId xmlns:p14="http://schemas.microsoft.com/office/powerpoint/2010/main" val="3821762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095981" y="5289554"/>
            <a:ext cx="6416040" cy="624462"/>
          </a:xfrm>
        </p:spPr>
        <p:txBody>
          <a:bodyPr anchor="b"/>
          <a:lstStyle>
            <a:lvl1pPr algn="l">
              <a:defRPr sz="2600" b="1"/>
            </a:lvl1pPr>
          </a:lstStyle>
          <a:p>
            <a:r>
              <a:rPr lang="zh-TW" altLang="en-US"/>
              <a:t>按一下以編輯母片標題樣式</a:t>
            </a:r>
          </a:p>
        </p:txBody>
      </p:sp>
      <p:sp>
        <p:nvSpPr>
          <p:cNvPr id="3" name="圖片版面配置區 2"/>
          <p:cNvSpPr>
            <a:spLocks noGrp="1"/>
          </p:cNvSpPr>
          <p:nvPr>
            <p:ph type="pic" idx="1"/>
          </p:nvPr>
        </p:nvSpPr>
        <p:spPr>
          <a:xfrm>
            <a:off x="2095981" y="675187"/>
            <a:ext cx="6416040" cy="4533900"/>
          </a:xfrm>
        </p:spPr>
        <p:txBody>
          <a:bodyPr/>
          <a:lstStyle>
            <a:lvl1pPr marL="0" indent="0">
              <a:buNone/>
              <a:defRPr sz="4100"/>
            </a:lvl1pPr>
            <a:lvl2pPr marL="581595" indent="0">
              <a:buNone/>
              <a:defRPr sz="3600"/>
            </a:lvl2pPr>
            <a:lvl3pPr marL="1163186" indent="0">
              <a:buNone/>
              <a:defRPr sz="3100"/>
            </a:lvl3pPr>
            <a:lvl4pPr marL="1744795" indent="0">
              <a:buNone/>
              <a:defRPr sz="2600"/>
            </a:lvl4pPr>
            <a:lvl5pPr marL="2326398" indent="0">
              <a:buNone/>
              <a:defRPr sz="2600"/>
            </a:lvl5pPr>
            <a:lvl6pPr marL="2907994" indent="0">
              <a:buNone/>
              <a:defRPr sz="2600"/>
            </a:lvl6pPr>
            <a:lvl7pPr marL="3489592" indent="0">
              <a:buNone/>
              <a:defRPr sz="2600"/>
            </a:lvl7pPr>
            <a:lvl8pPr marL="4071194" indent="0">
              <a:buNone/>
              <a:defRPr sz="2600"/>
            </a:lvl8pPr>
            <a:lvl9pPr marL="4652799" indent="0">
              <a:buNone/>
              <a:defRPr sz="2600"/>
            </a:lvl9pPr>
          </a:lstStyle>
          <a:p>
            <a:pPr lvl="0"/>
            <a:endParaRPr lang="zh-TW" altLang="en-US" noProof="0"/>
          </a:p>
        </p:txBody>
      </p:sp>
      <p:sp>
        <p:nvSpPr>
          <p:cNvPr id="4" name="文字版面配置區 3"/>
          <p:cNvSpPr>
            <a:spLocks noGrp="1"/>
          </p:cNvSpPr>
          <p:nvPr>
            <p:ph type="body" sz="half" idx="2"/>
          </p:nvPr>
        </p:nvSpPr>
        <p:spPr>
          <a:xfrm>
            <a:off x="2095981" y="5914013"/>
            <a:ext cx="6416040" cy="886839"/>
          </a:xfrm>
        </p:spPr>
        <p:txBody>
          <a:bodyPr/>
          <a:lstStyle>
            <a:lvl1pPr marL="0" indent="0">
              <a:buNone/>
              <a:defRPr sz="1800"/>
            </a:lvl1pPr>
            <a:lvl2pPr marL="581595" indent="0">
              <a:buNone/>
              <a:defRPr sz="1500"/>
            </a:lvl2pPr>
            <a:lvl3pPr marL="1163186" indent="0">
              <a:buNone/>
              <a:defRPr sz="1300"/>
            </a:lvl3pPr>
            <a:lvl4pPr marL="1744795" indent="0">
              <a:buNone/>
              <a:defRPr sz="1100"/>
            </a:lvl4pPr>
            <a:lvl5pPr marL="2326398" indent="0">
              <a:buNone/>
              <a:defRPr sz="1100"/>
            </a:lvl5pPr>
            <a:lvl6pPr marL="2907994" indent="0">
              <a:buNone/>
              <a:defRPr sz="1100"/>
            </a:lvl6pPr>
            <a:lvl7pPr marL="3489592" indent="0">
              <a:buNone/>
              <a:defRPr sz="1100"/>
            </a:lvl7pPr>
            <a:lvl8pPr marL="4071194" indent="0">
              <a:buNone/>
              <a:defRPr sz="1100"/>
            </a:lvl8pPr>
            <a:lvl9pPr marL="4652799" indent="0">
              <a:buNone/>
              <a:defRPr sz="1100"/>
            </a:lvl9pPr>
          </a:lstStyle>
          <a:p>
            <a:pPr lvl="0"/>
            <a:r>
              <a:rPr lang="zh-TW" altLang="en-US"/>
              <a:t>按一下以編輯母片文字樣式</a:t>
            </a:r>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15"/>
          <p:cNvSpPr>
            <a:spLocks noGrp="1" noChangeArrowheads="1"/>
          </p:cNvSpPr>
          <p:nvPr userDrawn="1">
            <p:ph type="sldNum" sz="quarter" idx="12"/>
          </p:nvPr>
        </p:nvSpPr>
        <p:spPr>
          <a:xfrm>
            <a:off x="8883494" y="7171623"/>
            <a:ext cx="2495127" cy="367329"/>
          </a:xfrm>
          <a:prstGeom prst="rect">
            <a:avLst/>
          </a:prstGeom>
          <a:ln/>
        </p:spPr>
        <p:txBody>
          <a:bodyPr/>
          <a:lstStyle>
            <a:lvl1pPr>
              <a:defRPr/>
            </a:lvl1pPr>
          </a:lstStyle>
          <a:p>
            <a:pPr>
              <a:defRPr/>
            </a:pPr>
            <a:fld id="{E6E148DE-6648-4054-A1CE-2B6F1B55D49A}" type="slidenum">
              <a:rPr lang="en-US" altLang="zh-TW"/>
              <a:pPr>
                <a:defRPr/>
              </a:pPr>
              <a:t>‹#›</a:t>
            </a:fld>
            <a:endParaRPr lang="en-US" altLang="zh-TW"/>
          </a:p>
        </p:txBody>
      </p:sp>
    </p:spTree>
    <p:extLst>
      <p:ext uri="{BB962C8B-B14F-4D97-AF65-F5344CB8AC3E}">
        <p14:creationId xmlns:p14="http://schemas.microsoft.com/office/powerpoint/2010/main" val="96359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15"/>
          <p:cNvSpPr>
            <a:spLocks noGrp="1" noChangeArrowheads="1"/>
          </p:cNvSpPr>
          <p:nvPr userDrawn="1">
            <p:ph type="sldNum" sz="quarter" idx="12"/>
          </p:nvPr>
        </p:nvSpPr>
        <p:spPr>
          <a:xfrm>
            <a:off x="8883494" y="7171623"/>
            <a:ext cx="2495127" cy="367329"/>
          </a:xfrm>
          <a:prstGeom prst="rect">
            <a:avLst/>
          </a:prstGeom>
          <a:ln/>
        </p:spPr>
        <p:txBody>
          <a:bodyPr/>
          <a:lstStyle>
            <a:lvl1pPr>
              <a:defRPr/>
            </a:lvl1pPr>
          </a:lstStyle>
          <a:p>
            <a:pPr>
              <a:defRPr/>
            </a:pPr>
            <a:fld id="{BAC415FA-EF4F-40B4-BA39-37F51C42CE09}" type="slidenum">
              <a:rPr lang="en-US" altLang="zh-TW"/>
              <a:pPr>
                <a:defRPr/>
              </a:pPr>
              <a:t>‹#›</a:t>
            </a:fld>
            <a:endParaRPr lang="en-US" altLang="zh-TW"/>
          </a:p>
        </p:txBody>
      </p:sp>
    </p:spTree>
    <p:extLst>
      <p:ext uri="{BB962C8B-B14F-4D97-AF65-F5344CB8AC3E}">
        <p14:creationId xmlns:p14="http://schemas.microsoft.com/office/powerpoint/2010/main" val="15352441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765711" y="1081001"/>
            <a:ext cx="2406015" cy="5632392"/>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547666" y="1081001"/>
            <a:ext cx="7039822" cy="563239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2"/>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3"/>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15"/>
          <p:cNvSpPr>
            <a:spLocks noGrp="1" noChangeArrowheads="1"/>
          </p:cNvSpPr>
          <p:nvPr userDrawn="1">
            <p:ph type="sldNum" sz="quarter" idx="12"/>
          </p:nvPr>
        </p:nvSpPr>
        <p:spPr>
          <a:xfrm>
            <a:off x="8883494" y="7171623"/>
            <a:ext cx="2495127" cy="367329"/>
          </a:xfrm>
          <a:prstGeom prst="rect">
            <a:avLst/>
          </a:prstGeom>
          <a:ln/>
        </p:spPr>
        <p:txBody>
          <a:bodyPr/>
          <a:lstStyle>
            <a:lvl1pPr>
              <a:defRPr/>
            </a:lvl1pPr>
          </a:lstStyle>
          <a:p>
            <a:pPr>
              <a:defRPr/>
            </a:pPr>
            <a:fld id="{82D7F05D-8D0E-4E66-9E3F-9EDA4C12514C}" type="slidenum">
              <a:rPr lang="en-US" altLang="zh-TW"/>
              <a:pPr>
                <a:defRPr/>
              </a:pPr>
              <a:t>‹#›</a:t>
            </a:fld>
            <a:endParaRPr lang="en-US" altLang="zh-TW"/>
          </a:p>
        </p:txBody>
      </p:sp>
    </p:spTree>
    <p:extLst>
      <p:ext uri="{BB962C8B-B14F-4D97-AF65-F5344CB8AC3E}">
        <p14:creationId xmlns:p14="http://schemas.microsoft.com/office/powerpoint/2010/main" val="154330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591944" y="658877"/>
            <a:ext cx="5509514" cy="553998"/>
          </a:xfrm>
        </p:spPr>
        <p:txBody>
          <a:bodyPr lIns="0" tIns="0" rIns="0" bIns="0"/>
          <a:lstStyle>
            <a:lvl1pPr>
              <a:defRPr sz="3600" b="1" i="0">
                <a:solidFill>
                  <a:srgbClr val="000066"/>
                </a:solidFill>
                <a:latin typeface="Calibri"/>
                <a:cs typeface="Calibri"/>
              </a:defRPr>
            </a:lvl1pPr>
          </a:lstStyle>
          <a:p>
            <a:endParaRPr dirty="0"/>
          </a:p>
        </p:txBody>
      </p:sp>
      <p:sp>
        <p:nvSpPr>
          <p:cNvPr id="3" name="Holder 3"/>
          <p:cNvSpPr>
            <a:spLocks noGrp="1"/>
          </p:cNvSpPr>
          <p:nvPr>
            <p:ph sz="half" idx="2"/>
          </p:nvPr>
        </p:nvSpPr>
        <p:spPr>
          <a:xfrm>
            <a:off x="534670" y="1737995"/>
            <a:ext cx="4651629"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7995"/>
            <a:ext cx="4651629"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799396" y="445881"/>
            <a:ext cx="9113524" cy="1401266"/>
          </a:xfrm>
        </p:spPr>
        <p:txBody>
          <a:bodyPr/>
          <a:lstStyle/>
          <a:p>
            <a:r>
              <a:rPr lang="zh-TW" altLang="en-US"/>
              <a:t>按一下以編輯母片標題樣式</a:t>
            </a:r>
          </a:p>
        </p:txBody>
      </p:sp>
      <p:sp>
        <p:nvSpPr>
          <p:cNvPr id="3" name="表格版面配置區 2"/>
          <p:cNvSpPr>
            <a:spLocks noGrp="1"/>
          </p:cNvSpPr>
          <p:nvPr>
            <p:ph type="tbl" idx="1"/>
          </p:nvPr>
        </p:nvSpPr>
        <p:spPr>
          <a:xfrm>
            <a:off x="799395" y="2223221"/>
            <a:ext cx="9089390" cy="4533900"/>
          </a:xfrm>
        </p:spPr>
        <p:txBody>
          <a:bodyPr/>
          <a:lstStyle/>
          <a:p>
            <a:pPr lvl="0"/>
            <a:endParaRPr lang="zh-TW" alt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TW">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13"/>
          <p:cNvSpPr>
            <a:spLocks noGrp="1" noChangeArrowheads="1"/>
          </p:cNvSpPr>
          <p:nvPr>
            <p:ph type="sldNum" sz="quarter" idx="12"/>
          </p:nvPr>
        </p:nvSpPr>
        <p:spPr>
          <a:xfrm>
            <a:off x="8883494" y="7171623"/>
            <a:ext cx="2495127" cy="367329"/>
          </a:xfrm>
          <a:prstGeom prst="rect">
            <a:avLst/>
          </a:prstGeom>
          <a:ln/>
        </p:spPr>
        <p:txBody>
          <a:bodyPr/>
          <a:lstStyle>
            <a:lvl1pPr>
              <a:defRPr/>
            </a:lvl1pPr>
          </a:lstStyle>
          <a:p>
            <a:pPr>
              <a:defRPr/>
            </a:pPr>
            <a:fld id="{97BE07F3-8661-401F-8C71-3C316A60D982}" type="slidenum">
              <a:rPr lang="en-US" altLang="zh-TW"/>
              <a:pPr>
                <a:defRPr/>
              </a:pPr>
              <a:t>‹#›</a:t>
            </a:fld>
            <a:endParaRPr lang="en-US" altLang="zh-TW"/>
          </a:p>
        </p:txBody>
      </p:sp>
    </p:spTree>
    <p:extLst>
      <p:ext uri="{BB962C8B-B14F-4D97-AF65-F5344CB8AC3E}">
        <p14:creationId xmlns:p14="http://schemas.microsoft.com/office/powerpoint/2010/main" val="1096096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503369" y="458119"/>
            <a:ext cx="9011829" cy="595074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日期版面配置區 2"/>
          <p:cNvSpPr>
            <a:spLocks noGrp="1"/>
          </p:cNvSpPr>
          <p:nvPr>
            <p:ph type="dt" sz="half" idx="10"/>
          </p:nvPr>
        </p:nvSpPr>
        <p:spPr>
          <a:xfrm>
            <a:off x="810257" y="6890632"/>
            <a:ext cx="2186536" cy="517935"/>
          </a:xfrm>
        </p:spPr>
        <p:txBody>
          <a:bodyPr/>
          <a:lstStyle>
            <a:lvl1pPr>
              <a:defRPr/>
            </a:lvl1pPr>
          </a:lstStyle>
          <a:p>
            <a:endParaRPr lang="en-US" altLang="zh-TW">
              <a:solidFill>
                <a:srgbClr val="000000"/>
              </a:solidFill>
            </a:endParaRPr>
          </a:p>
        </p:txBody>
      </p:sp>
      <p:sp>
        <p:nvSpPr>
          <p:cNvPr id="4" name="頁尾版面配置區 3"/>
          <p:cNvSpPr>
            <a:spLocks noGrp="1"/>
          </p:cNvSpPr>
          <p:nvPr>
            <p:ph type="ftr" sz="quarter" idx="11"/>
          </p:nvPr>
        </p:nvSpPr>
        <p:spPr>
          <a:xfrm>
            <a:off x="3646978" y="6890632"/>
            <a:ext cx="3401095" cy="517935"/>
          </a:xfrm>
        </p:spPr>
        <p:txBody>
          <a:bodyPr/>
          <a:lstStyle>
            <a:lvl1pPr>
              <a:defRPr/>
            </a:lvl1pPr>
          </a:lstStyle>
          <a:p>
            <a:endParaRPr lang="en-US" altLang="zh-TW">
              <a:solidFill>
                <a:srgbClr val="000000"/>
              </a:solidFill>
            </a:endParaRPr>
          </a:p>
        </p:txBody>
      </p:sp>
      <p:sp>
        <p:nvSpPr>
          <p:cNvPr id="5" name="投影片編號版面配置區 4"/>
          <p:cNvSpPr>
            <a:spLocks noGrp="1"/>
          </p:cNvSpPr>
          <p:nvPr>
            <p:ph type="sldNum" sz="quarter" idx="12"/>
          </p:nvPr>
        </p:nvSpPr>
        <p:spPr>
          <a:xfrm>
            <a:off x="7696615" y="6890632"/>
            <a:ext cx="2188186" cy="517935"/>
          </a:xfrm>
          <a:prstGeom prst="rect">
            <a:avLst/>
          </a:prstGeom>
        </p:spPr>
        <p:txBody>
          <a:bodyPr/>
          <a:lstStyle>
            <a:lvl1pPr>
              <a:defRPr/>
            </a:lvl1pPr>
          </a:lstStyle>
          <a:p>
            <a:fld id="{5AAEEDC4-B818-4BC5-8C2F-D5D5BACCF05A}" type="slidenum">
              <a:rPr lang="en-US" altLang="zh-TW"/>
              <a:pPr/>
              <a:t>‹#›</a:t>
            </a:fld>
            <a:endParaRPr lang="en-US" altLang="zh-TW"/>
          </a:p>
        </p:txBody>
      </p:sp>
    </p:spTree>
    <p:extLst>
      <p:ext uri="{BB962C8B-B14F-4D97-AF65-F5344CB8AC3E}">
        <p14:creationId xmlns:p14="http://schemas.microsoft.com/office/powerpoint/2010/main" val="1568306846"/>
      </p:ext>
    </p:extLst>
  </p:cSld>
  <p:clrMapOvr>
    <a:masterClrMapping/>
  </p:clrMapOvr>
  <p:transition spd="med">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Chart" preserve="1">
  <p:cSld name="標題，文字及圖表">
    <p:spTree>
      <p:nvGrpSpPr>
        <p:cNvPr id="1" name=""/>
        <p:cNvGrpSpPr/>
        <p:nvPr/>
      </p:nvGrpSpPr>
      <p:grpSpPr>
        <a:xfrm>
          <a:off x="0" y="0"/>
          <a:ext cx="0" cy="0"/>
          <a:chOff x="0" y="0"/>
          <a:chExt cx="0" cy="0"/>
        </a:xfrm>
      </p:grpSpPr>
      <p:sp>
        <p:nvSpPr>
          <p:cNvPr id="2" name="標題 1"/>
          <p:cNvSpPr>
            <a:spLocks noGrp="1"/>
          </p:cNvSpPr>
          <p:nvPr>
            <p:ph type="title"/>
          </p:nvPr>
        </p:nvSpPr>
        <p:spPr>
          <a:xfrm>
            <a:off x="1602154" y="332347"/>
            <a:ext cx="8552863" cy="1259417"/>
          </a:xfrm>
        </p:spPr>
        <p:txBody>
          <a:bodyPr/>
          <a:lstStyle/>
          <a:p>
            <a:r>
              <a:rPr lang="zh-TW" altLang="en-US"/>
              <a:t>按一下以編輯母片標題樣式</a:t>
            </a:r>
          </a:p>
        </p:txBody>
      </p:sp>
      <p:sp>
        <p:nvSpPr>
          <p:cNvPr id="3" name="文字版面配置區 2"/>
          <p:cNvSpPr>
            <a:spLocks noGrp="1"/>
          </p:cNvSpPr>
          <p:nvPr>
            <p:ph type="body" sz="half" idx="1"/>
          </p:nvPr>
        </p:nvSpPr>
        <p:spPr>
          <a:xfrm>
            <a:off x="1602154" y="2013318"/>
            <a:ext cx="4186391" cy="45339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圖表版面配置區 3"/>
          <p:cNvSpPr>
            <a:spLocks noGrp="1"/>
          </p:cNvSpPr>
          <p:nvPr>
            <p:ph type="chart" sz="half" idx="2"/>
          </p:nvPr>
        </p:nvSpPr>
        <p:spPr>
          <a:xfrm>
            <a:off x="5966769" y="2013318"/>
            <a:ext cx="4188248" cy="4533900"/>
          </a:xfrm>
        </p:spPr>
        <p:txBody>
          <a:bodyPr/>
          <a:lstStyle/>
          <a:p>
            <a:endParaRPr lang="zh-TW" altLang="en-US"/>
          </a:p>
        </p:txBody>
      </p:sp>
      <p:sp>
        <p:nvSpPr>
          <p:cNvPr id="5" name="日期版面配置區 4"/>
          <p:cNvSpPr>
            <a:spLocks noGrp="1"/>
          </p:cNvSpPr>
          <p:nvPr>
            <p:ph type="dt" sz="half" idx="10"/>
          </p:nvPr>
        </p:nvSpPr>
        <p:spPr>
          <a:xfrm>
            <a:off x="534671" y="6884812"/>
            <a:ext cx="2495127" cy="503767"/>
          </a:xfrm>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a:xfrm>
            <a:off x="3653582" y="6884812"/>
            <a:ext cx="3386243" cy="503767"/>
          </a:xfrm>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a:xfrm>
            <a:off x="7663603" y="6884812"/>
            <a:ext cx="2495127" cy="503767"/>
          </a:xfrm>
          <a:prstGeom prst="rect">
            <a:avLst/>
          </a:prstGeom>
        </p:spPr>
        <p:txBody>
          <a:bodyPr/>
          <a:lstStyle>
            <a:lvl1pPr>
              <a:defRPr/>
            </a:lvl1pPr>
          </a:lstStyle>
          <a:p>
            <a:fld id="{D52917A0-1DC5-4875-8B32-4CD831E698BC}" type="slidenum">
              <a:rPr lang="en-US" altLang="zh-TW"/>
              <a:pPr/>
              <a:t>‹#›</a:t>
            </a:fld>
            <a:endParaRPr lang="en-US" altLang="zh-TW"/>
          </a:p>
        </p:txBody>
      </p:sp>
    </p:spTree>
    <p:extLst>
      <p:ext uri="{BB962C8B-B14F-4D97-AF65-F5344CB8AC3E}">
        <p14:creationId xmlns:p14="http://schemas.microsoft.com/office/powerpoint/2010/main" val="263453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1602154" y="332347"/>
            <a:ext cx="8552863" cy="1259417"/>
          </a:xfrm>
        </p:spPr>
        <p:txBody>
          <a:bodyPr/>
          <a:lstStyle/>
          <a:p>
            <a:r>
              <a:rPr lang="zh-TW" altLang="en-US"/>
              <a:t>按一下以編輯母片標題樣式</a:t>
            </a:r>
          </a:p>
        </p:txBody>
      </p:sp>
      <p:sp>
        <p:nvSpPr>
          <p:cNvPr id="3" name="文字版面配置區 2"/>
          <p:cNvSpPr>
            <a:spLocks noGrp="1"/>
          </p:cNvSpPr>
          <p:nvPr>
            <p:ph type="body" sz="half" idx="1"/>
          </p:nvPr>
        </p:nvSpPr>
        <p:spPr>
          <a:xfrm>
            <a:off x="1602154" y="2013318"/>
            <a:ext cx="4186391" cy="45339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966769" y="2013318"/>
            <a:ext cx="4188248" cy="45339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a:xfrm>
            <a:off x="534671" y="6884812"/>
            <a:ext cx="2495127" cy="503767"/>
          </a:xfrm>
        </p:spPr>
        <p:txBody>
          <a:bodyPr/>
          <a:lstStyle>
            <a:lvl1pPr>
              <a:defRPr/>
            </a:lvl1pPr>
          </a:lstStyle>
          <a:p>
            <a:endParaRPr lang="en-US" altLang="zh-TW">
              <a:solidFill>
                <a:srgbClr val="000000"/>
              </a:solidFill>
            </a:endParaRPr>
          </a:p>
        </p:txBody>
      </p:sp>
      <p:sp>
        <p:nvSpPr>
          <p:cNvPr id="6" name="頁尾版面配置區 5"/>
          <p:cNvSpPr>
            <a:spLocks noGrp="1"/>
          </p:cNvSpPr>
          <p:nvPr>
            <p:ph type="ftr" sz="quarter" idx="11"/>
          </p:nvPr>
        </p:nvSpPr>
        <p:spPr>
          <a:xfrm>
            <a:off x="3653582" y="6884812"/>
            <a:ext cx="3386243" cy="503767"/>
          </a:xfrm>
        </p:spPr>
        <p:txBody>
          <a:bodyPr/>
          <a:lstStyle>
            <a:lvl1pPr>
              <a:defRPr/>
            </a:lvl1pPr>
          </a:lstStyle>
          <a:p>
            <a:endParaRPr lang="en-US" altLang="zh-TW">
              <a:solidFill>
                <a:srgbClr val="000000"/>
              </a:solidFill>
            </a:endParaRPr>
          </a:p>
        </p:txBody>
      </p:sp>
      <p:sp>
        <p:nvSpPr>
          <p:cNvPr id="7" name="投影片編號版面配置區 6"/>
          <p:cNvSpPr>
            <a:spLocks noGrp="1"/>
          </p:cNvSpPr>
          <p:nvPr>
            <p:ph type="sldNum" sz="quarter" idx="12"/>
          </p:nvPr>
        </p:nvSpPr>
        <p:spPr>
          <a:xfrm>
            <a:off x="7663603" y="6884812"/>
            <a:ext cx="2495127" cy="503767"/>
          </a:xfrm>
          <a:prstGeom prst="rect">
            <a:avLst/>
          </a:prstGeom>
        </p:spPr>
        <p:txBody>
          <a:bodyPr/>
          <a:lstStyle>
            <a:lvl1pPr>
              <a:defRPr/>
            </a:lvl1pPr>
          </a:lstStyle>
          <a:p>
            <a:fld id="{93E2FEF9-777F-4465-A571-C7E01C3F6DB2}" type="slidenum">
              <a:rPr lang="en-US" altLang="zh-TW"/>
              <a:pPr/>
              <a:t>‹#›</a:t>
            </a:fld>
            <a:endParaRPr lang="en-US" altLang="zh-TW"/>
          </a:p>
        </p:txBody>
      </p:sp>
    </p:spTree>
    <p:extLst>
      <p:ext uri="{BB962C8B-B14F-4D97-AF65-F5344CB8AC3E}">
        <p14:creationId xmlns:p14="http://schemas.microsoft.com/office/powerpoint/2010/main" val="42384022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802005" y="2347413"/>
            <a:ext cx="9089390" cy="1619750"/>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604010" y="4282016"/>
            <a:ext cx="7485380" cy="1931106"/>
          </a:xfrm>
        </p:spPr>
        <p:txBody>
          <a:bodyPr/>
          <a:lstStyle>
            <a:lvl1pPr marL="0" indent="0" algn="ctr">
              <a:buNone/>
              <a:defRPr/>
            </a:lvl1pPr>
            <a:lvl2pPr marL="519369" indent="0" algn="ctr">
              <a:buNone/>
              <a:defRPr/>
            </a:lvl2pPr>
            <a:lvl3pPr marL="1038722" indent="0" algn="ctr">
              <a:buNone/>
              <a:defRPr/>
            </a:lvl3pPr>
            <a:lvl4pPr marL="1558099" indent="0" algn="ctr">
              <a:buNone/>
              <a:defRPr/>
            </a:lvl4pPr>
            <a:lvl5pPr marL="2077448" indent="0" algn="ctr">
              <a:buNone/>
              <a:defRPr/>
            </a:lvl5pPr>
            <a:lvl6pPr marL="2596836" indent="0" algn="ctr">
              <a:buNone/>
              <a:defRPr/>
            </a:lvl6pPr>
            <a:lvl7pPr marL="3116192" indent="0" algn="ctr">
              <a:buNone/>
              <a:defRPr/>
            </a:lvl7pPr>
            <a:lvl8pPr marL="3635563" indent="0" algn="ctr">
              <a:buNone/>
              <a:defRPr/>
            </a:lvl8pPr>
            <a:lvl9pPr marL="4154915"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p:txBody>
          <a:bodyPr/>
          <a:lstStyle>
            <a:lvl1pPr algn="ctr" fontAlgn="auto">
              <a:spcBef>
                <a:spcPts val="0"/>
              </a:spcBef>
              <a:spcAft>
                <a:spcPts val="0"/>
              </a:spcAft>
              <a:defRPr kumimoji="0">
                <a:latin typeface="+mn-lt"/>
                <a:ea typeface="+mn-ea"/>
                <a:cs typeface="+mn-cs"/>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kumimoji="0">
                <a:ea typeface="新細明體" pitchFamily="18" charset="-120"/>
              </a:defRPr>
            </a:lvl1pPr>
          </a:lstStyle>
          <a:p>
            <a:pPr>
              <a:defRPr/>
            </a:pPr>
            <a:fld id="{E1D7F631-580F-4743-9FEE-0D5529D73C12}" type="slidenum">
              <a:rPr lang="en-US" altLang="zh-TW"/>
              <a:pPr>
                <a:defRPr/>
              </a:pPr>
              <a:t>‹#›</a:t>
            </a:fld>
            <a:endParaRPr lang="en-US" altLang="zh-TW"/>
          </a:p>
        </p:txBody>
      </p:sp>
    </p:spTree>
    <p:extLst>
      <p:ext uri="{BB962C8B-B14F-4D97-AF65-F5344CB8AC3E}">
        <p14:creationId xmlns:p14="http://schemas.microsoft.com/office/powerpoint/2010/main" val="42753283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lgn="ctr" fontAlgn="auto">
              <a:spcBef>
                <a:spcPts val="0"/>
              </a:spcBef>
              <a:spcAft>
                <a:spcPts val="0"/>
              </a:spcAft>
              <a:defRPr kumimoji="0">
                <a:latin typeface="+mn-lt"/>
                <a:ea typeface="+mn-ea"/>
                <a:cs typeface="+mn-cs"/>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kumimoji="0">
                <a:ea typeface="新細明體" pitchFamily="18" charset="-120"/>
              </a:defRPr>
            </a:lvl1pPr>
          </a:lstStyle>
          <a:p>
            <a:pPr>
              <a:defRPr/>
            </a:pPr>
            <a:fld id="{7068DFAF-D252-4EEB-AF50-409C3076AB07}" type="slidenum">
              <a:rPr lang="en-US" altLang="zh-TW"/>
              <a:pPr>
                <a:defRPr/>
              </a:pPr>
              <a:t>‹#›</a:t>
            </a:fld>
            <a:endParaRPr lang="en-US" altLang="zh-TW"/>
          </a:p>
        </p:txBody>
      </p:sp>
    </p:spTree>
    <p:extLst>
      <p:ext uri="{BB962C8B-B14F-4D97-AF65-F5344CB8AC3E}">
        <p14:creationId xmlns:p14="http://schemas.microsoft.com/office/powerpoint/2010/main" val="1672149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44705" y="4855795"/>
            <a:ext cx="9089390" cy="1500805"/>
          </a:xfrm>
        </p:spPr>
        <p:txBody>
          <a:bodyPr anchor="t"/>
          <a:lstStyle>
            <a:lvl1pPr algn="l">
              <a:defRPr sz="46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44705" y="3202773"/>
            <a:ext cx="9089390" cy="1652984"/>
          </a:xfrm>
        </p:spPr>
        <p:txBody>
          <a:bodyPr anchor="b"/>
          <a:lstStyle>
            <a:lvl1pPr marL="0" indent="0">
              <a:buNone/>
              <a:defRPr sz="2300"/>
            </a:lvl1pPr>
            <a:lvl2pPr marL="519369" indent="0">
              <a:buNone/>
              <a:defRPr sz="2100"/>
            </a:lvl2pPr>
            <a:lvl3pPr marL="1038722" indent="0">
              <a:buNone/>
              <a:defRPr sz="1800"/>
            </a:lvl3pPr>
            <a:lvl4pPr marL="1558099" indent="0">
              <a:buNone/>
              <a:defRPr sz="1600"/>
            </a:lvl4pPr>
            <a:lvl5pPr marL="2077448" indent="0">
              <a:buNone/>
              <a:defRPr sz="1600"/>
            </a:lvl5pPr>
            <a:lvl6pPr marL="2596836" indent="0">
              <a:buNone/>
              <a:defRPr sz="1600"/>
            </a:lvl6pPr>
            <a:lvl7pPr marL="3116192" indent="0">
              <a:buNone/>
              <a:defRPr sz="1600"/>
            </a:lvl7pPr>
            <a:lvl8pPr marL="3635563" indent="0">
              <a:buNone/>
              <a:defRPr sz="1600"/>
            </a:lvl8pPr>
            <a:lvl9pPr marL="4154915" indent="0">
              <a:buNone/>
              <a:defRPr sz="1600"/>
            </a:lvl9pPr>
          </a:lstStyle>
          <a:p>
            <a:pPr lvl="0"/>
            <a:r>
              <a:rPr lang="zh-TW" altLang="en-US" smtClean="0"/>
              <a:t>按一下以編輯母片文字樣式</a:t>
            </a:r>
          </a:p>
        </p:txBody>
      </p:sp>
      <p:sp>
        <p:nvSpPr>
          <p:cNvPr id="4" name="Rectangle 4"/>
          <p:cNvSpPr>
            <a:spLocks noGrp="1" noChangeArrowheads="1"/>
          </p:cNvSpPr>
          <p:nvPr>
            <p:ph type="dt" sz="half" idx="10"/>
          </p:nvPr>
        </p:nvSpPr>
        <p:spPr/>
        <p:txBody>
          <a:bodyPr/>
          <a:lstStyle>
            <a:lvl1pPr algn="ctr" fontAlgn="auto">
              <a:spcBef>
                <a:spcPts val="0"/>
              </a:spcBef>
              <a:spcAft>
                <a:spcPts val="0"/>
              </a:spcAft>
              <a:defRPr kumimoji="0">
                <a:latin typeface="+mn-lt"/>
                <a:ea typeface="+mn-ea"/>
                <a:cs typeface="+mn-cs"/>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kumimoji="0">
                <a:ea typeface="新細明體" pitchFamily="18" charset="-120"/>
              </a:defRPr>
            </a:lvl1pPr>
          </a:lstStyle>
          <a:p>
            <a:pPr>
              <a:defRPr/>
            </a:pPr>
            <a:fld id="{3E2FE43D-2F4B-43AF-B901-378066643694}" type="slidenum">
              <a:rPr lang="en-US" altLang="zh-TW"/>
              <a:pPr>
                <a:defRPr/>
              </a:pPr>
              <a:t>‹#›</a:t>
            </a:fld>
            <a:endParaRPr lang="en-US" altLang="zh-TW"/>
          </a:p>
        </p:txBody>
      </p:sp>
    </p:spTree>
    <p:extLst>
      <p:ext uri="{BB962C8B-B14F-4D97-AF65-F5344CB8AC3E}">
        <p14:creationId xmlns:p14="http://schemas.microsoft.com/office/powerpoint/2010/main" val="3342961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02005" y="2182989"/>
            <a:ext cx="4455583" cy="453390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435813" y="2182989"/>
            <a:ext cx="4455583" cy="453390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lgn="ctr" fontAlgn="auto">
              <a:spcBef>
                <a:spcPts val="0"/>
              </a:spcBef>
              <a:spcAft>
                <a:spcPts val="0"/>
              </a:spcAft>
              <a:defRPr kumimoji="0">
                <a:latin typeface="+mn-lt"/>
                <a:ea typeface="+mn-ea"/>
                <a:cs typeface="+mn-cs"/>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kumimoji="0">
                <a:ea typeface="新細明體" pitchFamily="18" charset="-120"/>
              </a:defRPr>
            </a:lvl1pPr>
          </a:lstStyle>
          <a:p>
            <a:pPr>
              <a:defRPr/>
            </a:pPr>
            <a:fld id="{654AF23E-B309-4A25-9B74-B41E50384809}" type="slidenum">
              <a:rPr lang="en-US" altLang="zh-TW"/>
              <a:pPr>
                <a:defRPr/>
              </a:pPr>
              <a:t>‹#›</a:t>
            </a:fld>
            <a:endParaRPr lang="en-US" altLang="zh-TW"/>
          </a:p>
        </p:txBody>
      </p:sp>
    </p:spTree>
    <p:extLst>
      <p:ext uri="{BB962C8B-B14F-4D97-AF65-F5344CB8AC3E}">
        <p14:creationId xmlns:p14="http://schemas.microsoft.com/office/powerpoint/2010/main" val="2588080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610"/>
            <a:ext cx="9624060" cy="1259417"/>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34670" y="1691467"/>
            <a:ext cx="4724775" cy="704923"/>
          </a:xfrm>
        </p:spPr>
        <p:txBody>
          <a:bodyPr anchor="b"/>
          <a:lstStyle>
            <a:lvl1pPr marL="0" indent="0">
              <a:buNone/>
              <a:defRPr sz="2700" b="1"/>
            </a:lvl1pPr>
            <a:lvl2pPr marL="519369" indent="0">
              <a:buNone/>
              <a:defRPr sz="2300" b="1"/>
            </a:lvl2pPr>
            <a:lvl3pPr marL="1038722" indent="0">
              <a:buNone/>
              <a:defRPr sz="2100" b="1"/>
            </a:lvl3pPr>
            <a:lvl4pPr marL="1558099" indent="0">
              <a:buNone/>
              <a:defRPr sz="1800" b="1"/>
            </a:lvl4pPr>
            <a:lvl5pPr marL="2077448" indent="0">
              <a:buNone/>
              <a:defRPr sz="1800" b="1"/>
            </a:lvl5pPr>
            <a:lvl6pPr marL="2596836" indent="0">
              <a:buNone/>
              <a:defRPr sz="1800" b="1"/>
            </a:lvl6pPr>
            <a:lvl7pPr marL="3116192" indent="0">
              <a:buNone/>
              <a:defRPr sz="1800" b="1"/>
            </a:lvl7pPr>
            <a:lvl8pPr marL="3635563" indent="0">
              <a:buNone/>
              <a:defRPr sz="1800" b="1"/>
            </a:lvl8pPr>
            <a:lvl9pPr marL="4154915" indent="0">
              <a:buNone/>
              <a:defRPr sz="1800" b="1"/>
            </a:lvl9pPr>
          </a:lstStyle>
          <a:p>
            <a:pPr lvl="0"/>
            <a:r>
              <a:rPr lang="zh-TW" altLang="en-US" smtClean="0"/>
              <a:t>按一下以編輯母片文字樣式</a:t>
            </a:r>
          </a:p>
        </p:txBody>
      </p:sp>
      <p:sp>
        <p:nvSpPr>
          <p:cNvPr id="4" name="內容版面配置區 3"/>
          <p:cNvSpPr>
            <a:spLocks noGrp="1"/>
          </p:cNvSpPr>
          <p:nvPr>
            <p:ph sz="half" idx="2"/>
          </p:nvPr>
        </p:nvSpPr>
        <p:spPr>
          <a:xfrm>
            <a:off x="534670" y="2396390"/>
            <a:ext cx="4724775" cy="4353734"/>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432146" y="1691467"/>
            <a:ext cx="4726631" cy="704923"/>
          </a:xfrm>
        </p:spPr>
        <p:txBody>
          <a:bodyPr anchor="b"/>
          <a:lstStyle>
            <a:lvl1pPr marL="0" indent="0">
              <a:buNone/>
              <a:defRPr sz="2700" b="1"/>
            </a:lvl1pPr>
            <a:lvl2pPr marL="519369" indent="0">
              <a:buNone/>
              <a:defRPr sz="2300" b="1"/>
            </a:lvl2pPr>
            <a:lvl3pPr marL="1038722" indent="0">
              <a:buNone/>
              <a:defRPr sz="2100" b="1"/>
            </a:lvl3pPr>
            <a:lvl4pPr marL="1558099" indent="0">
              <a:buNone/>
              <a:defRPr sz="1800" b="1"/>
            </a:lvl4pPr>
            <a:lvl5pPr marL="2077448" indent="0">
              <a:buNone/>
              <a:defRPr sz="1800" b="1"/>
            </a:lvl5pPr>
            <a:lvl6pPr marL="2596836" indent="0">
              <a:buNone/>
              <a:defRPr sz="1800" b="1"/>
            </a:lvl6pPr>
            <a:lvl7pPr marL="3116192" indent="0">
              <a:buNone/>
              <a:defRPr sz="1800" b="1"/>
            </a:lvl7pPr>
            <a:lvl8pPr marL="3635563" indent="0">
              <a:buNone/>
              <a:defRPr sz="1800" b="1"/>
            </a:lvl8pPr>
            <a:lvl9pPr marL="4154915" indent="0">
              <a:buNone/>
              <a:defRPr sz="1800" b="1"/>
            </a:lvl9pPr>
          </a:lstStyle>
          <a:p>
            <a:pPr lvl="0"/>
            <a:r>
              <a:rPr lang="zh-TW" altLang="en-US" smtClean="0"/>
              <a:t>按一下以編輯母片文字樣式</a:t>
            </a:r>
          </a:p>
        </p:txBody>
      </p:sp>
      <p:sp>
        <p:nvSpPr>
          <p:cNvPr id="6" name="內容版面配置區 5"/>
          <p:cNvSpPr>
            <a:spLocks noGrp="1"/>
          </p:cNvSpPr>
          <p:nvPr>
            <p:ph sz="quarter" idx="4"/>
          </p:nvPr>
        </p:nvSpPr>
        <p:spPr>
          <a:xfrm>
            <a:off x="5432146" y="2396390"/>
            <a:ext cx="4726631" cy="4353734"/>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p:txBody>
          <a:bodyPr/>
          <a:lstStyle>
            <a:lvl1pPr algn="ctr" fontAlgn="auto">
              <a:spcBef>
                <a:spcPts val="0"/>
              </a:spcBef>
              <a:spcAft>
                <a:spcPts val="0"/>
              </a:spcAft>
              <a:defRPr kumimoji="0">
                <a:latin typeface="+mn-lt"/>
                <a:ea typeface="+mn-ea"/>
                <a:cs typeface="+mn-cs"/>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kumimoji="0">
                <a:ea typeface="新細明體" pitchFamily="18" charset="-120"/>
              </a:defRPr>
            </a:lvl1pPr>
          </a:lstStyle>
          <a:p>
            <a:pPr>
              <a:defRPr/>
            </a:pPr>
            <a:fld id="{9CA27A65-A9DC-486E-A1D1-ACC9B9758474}" type="slidenum">
              <a:rPr lang="en-US" altLang="zh-TW"/>
              <a:pPr>
                <a:defRPr/>
              </a:pPr>
              <a:t>‹#›</a:t>
            </a:fld>
            <a:endParaRPr lang="en-US" altLang="zh-TW"/>
          </a:p>
        </p:txBody>
      </p:sp>
    </p:spTree>
    <p:extLst>
      <p:ext uri="{BB962C8B-B14F-4D97-AF65-F5344CB8AC3E}">
        <p14:creationId xmlns:p14="http://schemas.microsoft.com/office/powerpoint/2010/main" val="15005055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p:txBody>
          <a:bodyPr/>
          <a:lstStyle>
            <a:lvl1pPr algn="ctr" fontAlgn="auto">
              <a:spcBef>
                <a:spcPts val="0"/>
              </a:spcBef>
              <a:spcAft>
                <a:spcPts val="0"/>
              </a:spcAft>
              <a:defRPr kumimoji="0">
                <a:latin typeface="+mn-lt"/>
                <a:ea typeface="+mn-ea"/>
                <a:cs typeface="+mn-cs"/>
              </a:defRPr>
            </a:lvl1pPr>
          </a:lstStyle>
          <a:p>
            <a:pPr>
              <a:defRPr/>
            </a:pPr>
            <a:endParaRPr lang="en-US" altLang="zh-TW"/>
          </a:p>
        </p:txBody>
      </p:sp>
      <p:sp>
        <p:nvSpPr>
          <p:cNvPr id="4"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kumimoji="0">
                <a:ea typeface="新細明體" pitchFamily="18" charset="-120"/>
              </a:defRPr>
            </a:lvl1pPr>
          </a:lstStyle>
          <a:p>
            <a:pPr>
              <a:defRPr/>
            </a:pPr>
            <a:fld id="{2DC44B23-2CFF-45F5-9B6A-BBABDE426F3E}" type="slidenum">
              <a:rPr lang="en-US" altLang="zh-TW"/>
              <a:pPr>
                <a:defRPr/>
              </a:pPr>
              <a:t>‹#›</a:t>
            </a:fld>
            <a:endParaRPr lang="en-US" altLang="zh-TW"/>
          </a:p>
        </p:txBody>
      </p:sp>
    </p:spTree>
    <p:extLst>
      <p:ext uri="{BB962C8B-B14F-4D97-AF65-F5344CB8AC3E}">
        <p14:creationId xmlns:p14="http://schemas.microsoft.com/office/powerpoint/2010/main" val="2898777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0872" y="2771146"/>
            <a:ext cx="8933688" cy="3825238"/>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115567" y="1289862"/>
            <a:ext cx="8351520" cy="64135"/>
          </a:xfrm>
          <a:custGeom>
            <a:avLst/>
            <a:gdLst/>
            <a:ahLst/>
            <a:cxnLst/>
            <a:rect l="l" t="t" r="r" b="b"/>
            <a:pathLst>
              <a:path w="8351520" h="64134">
                <a:moveTo>
                  <a:pt x="0" y="0"/>
                </a:moveTo>
                <a:lnTo>
                  <a:pt x="0" y="57912"/>
                </a:lnTo>
                <a:lnTo>
                  <a:pt x="8351520" y="64008"/>
                </a:lnTo>
                <a:lnTo>
                  <a:pt x="8351520" y="6096"/>
                </a:lnTo>
                <a:lnTo>
                  <a:pt x="0" y="0"/>
                </a:lnTo>
                <a:close/>
              </a:path>
            </a:pathLst>
          </a:custGeom>
          <a:solidFill>
            <a:srgbClr val="FF6600"/>
          </a:solidFill>
        </p:spPr>
        <p:txBody>
          <a:bodyPr wrap="square" lIns="0" tIns="0" rIns="0" bIns="0" rtlCol="0"/>
          <a:lstStyle/>
          <a:p>
            <a:endParaRPr/>
          </a:p>
        </p:txBody>
      </p:sp>
      <p:sp>
        <p:nvSpPr>
          <p:cNvPr id="2" name="Holder 2"/>
          <p:cNvSpPr>
            <a:spLocks noGrp="1"/>
          </p:cNvSpPr>
          <p:nvPr>
            <p:ph type="title"/>
          </p:nvPr>
        </p:nvSpPr>
        <p:spPr>
          <a:xfrm>
            <a:off x="2591944" y="658877"/>
            <a:ext cx="5509514" cy="553998"/>
          </a:xfrm>
        </p:spPr>
        <p:txBody>
          <a:bodyPr lIns="0" tIns="0" rIns="0" bIns="0"/>
          <a:lstStyle>
            <a:lvl1pPr>
              <a:defRPr sz="3600" b="1" i="0">
                <a:solidFill>
                  <a:srgbClr val="000066"/>
                </a:solidFill>
                <a:latin typeface="Calibri"/>
                <a:cs typeface="Calibri"/>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fontAlgn="auto">
              <a:spcBef>
                <a:spcPts val="0"/>
              </a:spcBef>
              <a:spcAft>
                <a:spcPts val="0"/>
              </a:spcAft>
              <a:defRPr kumimoji="0">
                <a:latin typeface="+mn-lt"/>
                <a:ea typeface="+mn-ea"/>
                <a:cs typeface="+mn-cs"/>
              </a:defRPr>
            </a:lvl1pPr>
          </a:lstStyle>
          <a:p>
            <a:pPr>
              <a:defRPr/>
            </a:pPr>
            <a:endParaRPr lang="en-US" altLang="zh-TW"/>
          </a:p>
        </p:txBody>
      </p:sp>
      <p:sp>
        <p:nvSpPr>
          <p:cNvPr id="3"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kumimoji="0">
                <a:ea typeface="新細明體" pitchFamily="18" charset="-120"/>
              </a:defRPr>
            </a:lvl1pPr>
          </a:lstStyle>
          <a:p>
            <a:pPr>
              <a:defRPr/>
            </a:pPr>
            <a:fld id="{87CBFAA8-6857-4E4E-9522-33F42D6487E2}" type="slidenum">
              <a:rPr lang="en-US" altLang="zh-TW"/>
              <a:pPr>
                <a:defRPr/>
              </a:pPr>
              <a:t>‹#›</a:t>
            </a:fld>
            <a:endParaRPr lang="en-US" altLang="zh-TW"/>
          </a:p>
        </p:txBody>
      </p:sp>
    </p:spTree>
    <p:extLst>
      <p:ext uri="{BB962C8B-B14F-4D97-AF65-F5344CB8AC3E}">
        <p14:creationId xmlns:p14="http://schemas.microsoft.com/office/powerpoint/2010/main" val="3142578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34717" y="300865"/>
            <a:ext cx="3518055" cy="1280407"/>
          </a:xfrm>
        </p:spPr>
        <p:txBody>
          <a:bodyPr anchor="b"/>
          <a:lstStyle>
            <a:lvl1pPr algn="l">
              <a:defRPr sz="23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180822" y="300905"/>
            <a:ext cx="5977908" cy="644926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34717" y="1581268"/>
            <a:ext cx="3518055" cy="5168856"/>
          </a:xfrm>
        </p:spPr>
        <p:txBody>
          <a:bodyPr/>
          <a:lstStyle>
            <a:lvl1pPr marL="0" indent="0">
              <a:buNone/>
              <a:defRPr sz="1600"/>
            </a:lvl1pPr>
            <a:lvl2pPr marL="519369" indent="0">
              <a:buNone/>
              <a:defRPr sz="1400"/>
            </a:lvl2pPr>
            <a:lvl3pPr marL="1038722" indent="0">
              <a:buNone/>
              <a:defRPr sz="1100"/>
            </a:lvl3pPr>
            <a:lvl4pPr marL="1558099" indent="0">
              <a:buNone/>
              <a:defRPr sz="1000"/>
            </a:lvl4pPr>
            <a:lvl5pPr marL="2077448" indent="0">
              <a:buNone/>
              <a:defRPr sz="1000"/>
            </a:lvl5pPr>
            <a:lvl6pPr marL="2596836" indent="0">
              <a:buNone/>
              <a:defRPr sz="1000"/>
            </a:lvl6pPr>
            <a:lvl7pPr marL="3116192" indent="0">
              <a:buNone/>
              <a:defRPr sz="1000"/>
            </a:lvl7pPr>
            <a:lvl8pPr marL="3635563" indent="0">
              <a:buNone/>
              <a:defRPr sz="1000"/>
            </a:lvl8pPr>
            <a:lvl9pPr marL="4154915"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lgn="ctr" fontAlgn="auto">
              <a:spcBef>
                <a:spcPts val="0"/>
              </a:spcBef>
              <a:spcAft>
                <a:spcPts val="0"/>
              </a:spcAft>
              <a:defRPr kumimoji="0">
                <a:latin typeface="+mn-lt"/>
                <a:ea typeface="+mn-ea"/>
                <a:cs typeface="+mn-cs"/>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kumimoji="0">
                <a:ea typeface="新細明體" pitchFamily="18" charset="-120"/>
              </a:defRPr>
            </a:lvl1pPr>
          </a:lstStyle>
          <a:p>
            <a:pPr>
              <a:defRPr/>
            </a:pPr>
            <a:fld id="{6D630FA2-47E1-40F1-B9DC-900E30539931}" type="slidenum">
              <a:rPr lang="en-US" altLang="zh-TW"/>
              <a:pPr>
                <a:defRPr/>
              </a:pPr>
              <a:t>‹#›</a:t>
            </a:fld>
            <a:endParaRPr lang="en-US" altLang="zh-TW"/>
          </a:p>
        </p:txBody>
      </p:sp>
    </p:spTree>
    <p:extLst>
      <p:ext uri="{BB962C8B-B14F-4D97-AF65-F5344CB8AC3E}">
        <p14:creationId xmlns:p14="http://schemas.microsoft.com/office/powerpoint/2010/main" val="6764612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095981" y="5289550"/>
            <a:ext cx="6416040" cy="624461"/>
          </a:xfrm>
        </p:spPr>
        <p:txBody>
          <a:bodyPr anchor="b"/>
          <a:lstStyle>
            <a:lvl1pPr algn="l">
              <a:defRPr sz="23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095981" y="675187"/>
            <a:ext cx="6416040" cy="4533900"/>
          </a:xfrm>
        </p:spPr>
        <p:txBody>
          <a:bodyPr/>
          <a:lstStyle>
            <a:lvl1pPr marL="0" indent="0">
              <a:buNone/>
              <a:defRPr sz="3600"/>
            </a:lvl1pPr>
            <a:lvl2pPr marL="519369" indent="0">
              <a:buNone/>
              <a:defRPr sz="3200"/>
            </a:lvl2pPr>
            <a:lvl3pPr marL="1038722" indent="0">
              <a:buNone/>
              <a:defRPr sz="2700"/>
            </a:lvl3pPr>
            <a:lvl4pPr marL="1558099" indent="0">
              <a:buNone/>
              <a:defRPr sz="2300"/>
            </a:lvl4pPr>
            <a:lvl5pPr marL="2077448" indent="0">
              <a:buNone/>
              <a:defRPr sz="2300"/>
            </a:lvl5pPr>
            <a:lvl6pPr marL="2596836" indent="0">
              <a:buNone/>
              <a:defRPr sz="2300"/>
            </a:lvl6pPr>
            <a:lvl7pPr marL="3116192" indent="0">
              <a:buNone/>
              <a:defRPr sz="2300"/>
            </a:lvl7pPr>
            <a:lvl8pPr marL="3635563" indent="0">
              <a:buNone/>
              <a:defRPr sz="2300"/>
            </a:lvl8pPr>
            <a:lvl9pPr marL="4154915" indent="0">
              <a:buNone/>
              <a:defRPr sz="2300"/>
            </a:lvl9pPr>
          </a:lstStyle>
          <a:p>
            <a:pPr lvl="0"/>
            <a:endParaRPr lang="zh-TW" altLang="en-US" noProof="0" smtClean="0"/>
          </a:p>
        </p:txBody>
      </p:sp>
      <p:sp>
        <p:nvSpPr>
          <p:cNvPr id="4" name="文字版面配置區 3"/>
          <p:cNvSpPr>
            <a:spLocks noGrp="1"/>
          </p:cNvSpPr>
          <p:nvPr>
            <p:ph type="body" sz="half" idx="2"/>
          </p:nvPr>
        </p:nvSpPr>
        <p:spPr>
          <a:xfrm>
            <a:off x="2095981" y="5914011"/>
            <a:ext cx="6416040" cy="886839"/>
          </a:xfrm>
        </p:spPr>
        <p:txBody>
          <a:bodyPr/>
          <a:lstStyle>
            <a:lvl1pPr marL="0" indent="0">
              <a:buNone/>
              <a:defRPr sz="1600"/>
            </a:lvl1pPr>
            <a:lvl2pPr marL="519369" indent="0">
              <a:buNone/>
              <a:defRPr sz="1400"/>
            </a:lvl2pPr>
            <a:lvl3pPr marL="1038722" indent="0">
              <a:buNone/>
              <a:defRPr sz="1100"/>
            </a:lvl3pPr>
            <a:lvl4pPr marL="1558099" indent="0">
              <a:buNone/>
              <a:defRPr sz="1000"/>
            </a:lvl4pPr>
            <a:lvl5pPr marL="2077448" indent="0">
              <a:buNone/>
              <a:defRPr sz="1000"/>
            </a:lvl5pPr>
            <a:lvl6pPr marL="2596836" indent="0">
              <a:buNone/>
              <a:defRPr sz="1000"/>
            </a:lvl6pPr>
            <a:lvl7pPr marL="3116192" indent="0">
              <a:buNone/>
              <a:defRPr sz="1000"/>
            </a:lvl7pPr>
            <a:lvl8pPr marL="3635563" indent="0">
              <a:buNone/>
              <a:defRPr sz="1000"/>
            </a:lvl8pPr>
            <a:lvl9pPr marL="4154915"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lgn="ctr" fontAlgn="auto">
              <a:spcBef>
                <a:spcPts val="0"/>
              </a:spcBef>
              <a:spcAft>
                <a:spcPts val="0"/>
              </a:spcAft>
              <a:defRPr kumimoji="0">
                <a:latin typeface="+mn-lt"/>
                <a:ea typeface="+mn-ea"/>
                <a:cs typeface="+mn-cs"/>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kumimoji="0">
                <a:ea typeface="新細明體" pitchFamily="18" charset="-120"/>
              </a:defRPr>
            </a:lvl1pPr>
          </a:lstStyle>
          <a:p>
            <a:pPr>
              <a:defRPr/>
            </a:pPr>
            <a:fld id="{39A17393-0A69-4F83-B45B-599CB3395C96}" type="slidenum">
              <a:rPr lang="en-US" altLang="zh-TW"/>
              <a:pPr>
                <a:defRPr/>
              </a:pPr>
              <a:t>‹#›</a:t>
            </a:fld>
            <a:endParaRPr lang="en-US" altLang="zh-TW"/>
          </a:p>
        </p:txBody>
      </p:sp>
    </p:spTree>
    <p:extLst>
      <p:ext uri="{BB962C8B-B14F-4D97-AF65-F5344CB8AC3E}">
        <p14:creationId xmlns:p14="http://schemas.microsoft.com/office/powerpoint/2010/main" val="23488971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lgn="ctr" fontAlgn="auto">
              <a:spcBef>
                <a:spcPts val="0"/>
              </a:spcBef>
              <a:spcAft>
                <a:spcPts val="0"/>
              </a:spcAft>
              <a:defRPr kumimoji="0">
                <a:latin typeface="+mn-lt"/>
                <a:ea typeface="+mn-ea"/>
                <a:cs typeface="+mn-cs"/>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kumimoji="0">
                <a:ea typeface="新細明體" pitchFamily="18" charset="-120"/>
              </a:defRPr>
            </a:lvl1pPr>
          </a:lstStyle>
          <a:p>
            <a:pPr>
              <a:defRPr/>
            </a:pPr>
            <a:fld id="{DB7DCA33-6521-41FA-915E-E33846A10147}" type="slidenum">
              <a:rPr lang="en-US" altLang="zh-TW"/>
              <a:pPr>
                <a:defRPr/>
              </a:pPr>
              <a:t>‹#›</a:t>
            </a:fld>
            <a:endParaRPr lang="en-US" altLang="zh-TW"/>
          </a:p>
        </p:txBody>
      </p:sp>
    </p:spTree>
    <p:extLst>
      <p:ext uri="{BB962C8B-B14F-4D97-AF65-F5344CB8AC3E}">
        <p14:creationId xmlns:p14="http://schemas.microsoft.com/office/powerpoint/2010/main" val="19861706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619047" y="671689"/>
            <a:ext cx="2272348" cy="60452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02005" y="671689"/>
            <a:ext cx="6638819" cy="6045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lgn="ctr" fontAlgn="auto">
              <a:spcBef>
                <a:spcPts val="0"/>
              </a:spcBef>
              <a:spcAft>
                <a:spcPts val="0"/>
              </a:spcAft>
              <a:defRPr kumimoji="0">
                <a:latin typeface="+mn-lt"/>
                <a:ea typeface="+mn-ea"/>
                <a:cs typeface="+mn-cs"/>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kumimoji="0">
                <a:ea typeface="新細明體" pitchFamily="18" charset="-120"/>
              </a:defRPr>
            </a:lvl1pPr>
          </a:lstStyle>
          <a:p>
            <a:pPr>
              <a:defRPr/>
            </a:pPr>
            <a:fld id="{01CBD3FB-068B-4550-8E23-B6F8DA300A2E}" type="slidenum">
              <a:rPr lang="en-US" altLang="zh-TW"/>
              <a:pPr>
                <a:defRPr/>
              </a:pPr>
              <a:t>‹#›</a:t>
            </a:fld>
            <a:endParaRPr lang="en-US" altLang="zh-TW"/>
          </a:p>
        </p:txBody>
      </p:sp>
    </p:spTree>
    <p:extLst>
      <p:ext uri="{BB962C8B-B14F-4D97-AF65-F5344CB8AC3E}">
        <p14:creationId xmlns:p14="http://schemas.microsoft.com/office/powerpoint/2010/main" val="31607209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802005" y="671692"/>
            <a:ext cx="9089390" cy="1259417"/>
          </a:xfrm>
        </p:spPr>
        <p:txBody>
          <a:bodyPr/>
          <a:lstStyle/>
          <a:p>
            <a:r>
              <a:rPr lang="zh-TW" altLang="en-US" smtClean="0"/>
              <a:t>按一下以編輯母片標題樣式</a:t>
            </a:r>
            <a:endParaRPr lang="zh-TW" altLang="en-US"/>
          </a:p>
        </p:txBody>
      </p:sp>
      <p:sp>
        <p:nvSpPr>
          <p:cNvPr id="3" name="圖表版面配置區 2"/>
          <p:cNvSpPr>
            <a:spLocks noGrp="1"/>
          </p:cNvSpPr>
          <p:nvPr>
            <p:ph type="chart" idx="1"/>
          </p:nvPr>
        </p:nvSpPr>
        <p:spPr>
          <a:xfrm>
            <a:off x="802005" y="2182989"/>
            <a:ext cx="9089390" cy="4533900"/>
          </a:xfrm>
        </p:spPr>
        <p:txBody>
          <a:bodyPr/>
          <a:lstStyle/>
          <a:p>
            <a:pPr lvl="0"/>
            <a:endParaRPr lang="zh-TW" altLang="en-US" noProof="0" smtClean="0"/>
          </a:p>
        </p:txBody>
      </p:sp>
      <p:sp>
        <p:nvSpPr>
          <p:cNvPr id="4" name="Rectangle 4"/>
          <p:cNvSpPr>
            <a:spLocks noGrp="1" noChangeArrowheads="1"/>
          </p:cNvSpPr>
          <p:nvPr>
            <p:ph type="dt" sz="half" idx="10"/>
          </p:nvPr>
        </p:nvSpPr>
        <p:spPr/>
        <p:txBody>
          <a:bodyPr/>
          <a:lstStyle>
            <a:lvl1pPr algn="ctr" fontAlgn="auto">
              <a:spcBef>
                <a:spcPts val="0"/>
              </a:spcBef>
              <a:spcAft>
                <a:spcPts val="0"/>
              </a:spcAft>
              <a:defRPr kumimoji="0">
                <a:latin typeface="+mn-lt"/>
                <a:ea typeface="+mn-ea"/>
                <a:cs typeface="+mn-cs"/>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kumimoji="0">
                <a:ea typeface="新細明體" pitchFamily="18" charset="-120"/>
              </a:defRPr>
            </a:lvl1pPr>
          </a:lstStyle>
          <a:p>
            <a:pPr>
              <a:defRPr/>
            </a:pPr>
            <a:fld id="{29E0C822-8FA8-4031-ADAA-519B1B0758E4}" type="slidenum">
              <a:rPr lang="en-US" altLang="zh-TW"/>
              <a:pPr>
                <a:defRPr/>
              </a:pPr>
              <a:t>‹#›</a:t>
            </a:fld>
            <a:endParaRPr lang="en-US" altLang="zh-TW"/>
          </a:p>
        </p:txBody>
      </p:sp>
    </p:spTree>
    <p:extLst>
      <p:ext uri="{BB962C8B-B14F-4D97-AF65-F5344CB8AC3E}">
        <p14:creationId xmlns:p14="http://schemas.microsoft.com/office/powerpoint/2010/main" val="30992472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802005" y="671692"/>
            <a:ext cx="9089390" cy="1259417"/>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802005" y="2182989"/>
            <a:ext cx="9089390" cy="4533900"/>
          </a:xfrm>
        </p:spPr>
        <p:txBody>
          <a:bodyPr/>
          <a:lstStyle/>
          <a:p>
            <a:pPr lvl="0"/>
            <a:endParaRPr lang="zh-TW" altLang="en-US" noProof="0" smtClean="0"/>
          </a:p>
        </p:txBody>
      </p:sp>
      <p:sp>
        <p:nvSpPr>
          <p:cNvPr id="4" name="Rectangle 4"/>
          <p:cNvSpPr>
            <a:spLocks noGrp="1" noChangeArrowheads="1"/>
          </p:cNvSpPr>
          <p:nvPr>
            <p:ph type="dt" sz="half" idx="10"/>
          </p:nvPr>
        </p:nvSpPr>
        <p:spPr/>
        <p:txBody>
          <a:bodyPr/>
          <a:lstStyle>
            <a:lvl1pPr algn="ctr" fontAlgn="auto">
              <a:spcBef>
                <a:spcPts val="0"/>
              </a:spcBef>
              <a:spcAft>
                <a:spcPts val="0"/>
              </a:spcAft>
              <a:defRPr kumimoji="0">
                <a:latin typeface="+mn-lt"/>
                <a:ea typeface="+mn-ea"/>
                <a:cs typeface="+mn-cs"/>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kumimoji="0">
                <a:ea typeface="新細明體" pitchFamily="18" charset="-120"/>
              </a:defRPr>
            </a:lvl1pPr>
          </a:lstStyle>
          <a:p>
            <a:pPr>
              <a:defRPr/>
            </a:pPr>
            <a:fld id="{9343F91A-0E8E-4731-BA05-79619E2F2E0A}" type="slidenum">
              <a:rPr lang="en-US" altLang="zh-TW"/>
              <a:pPr>
                <a:defRPr/>
              </a:pPr>
              <a:t>‹#›</a:t>
            </a:fld>
            <a:endParaRPr lang="en-US" altLang="zh-TW"/>
          </a:p>
        </p:txBody>
      </p:sp>
    </p:spTree>
    <p:extLst>
      <p:ext uri="{BB962C8B-B14F-4D97-AF65-F5344CB8AC3E}">
        <p14:creationId xmlns:p14="http://schemas.microsoft.com/office/powerpoint/2010/main" val="30107920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610"/>
            <a:ext cx="9624060" cy="1259417"/>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534670" y="1763228"/>
            <a:ext cx="4722918" cy="498694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435812" y="1763228"/>
            <a:ext cx="4722918" cy="498694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534671" y="6881316"/>
            <a:ext cx="2495127" cy="524757"/>
          </a:xfrm>
        </p:spPr>
        <p:txBody>
          <a:bodyPr/>
          <a:lstStyle>
            <a:lvl1pPr algn="ctr" fontAlgn="auto">
              <a:spcBef>
                <a:spcPts val="0"/>
              </a:spcBef>
              <a:spcAft>
                <a:spcPts val="0"/>
              </a:spcAft>
              <a:defRPr kumimoji="0">
                <a:latin typeface="+mn-lt"/>
                <a:ea typeface="+mn-ea"/>
                <a:cs typeface="+mn-cs"/>
              </a:defRPr>
            </a:lvl1pPr>
          </a:lstStyle>
          <a:p>
            <a:pPr>
              <a:defRPr/>
            </a:pPr>
            <a:endParaRPr lang="en-US" altLang="zh-TW"/>
          </a:p>
        </p:txBody>
      </p:sp>
      <p:sp>
        <p:nvSpPr>
          <p:cNvPr id="6" name="頁尾版面配置區 5"/>
          <p:cNvSpPr>
            <a:spLocks noGrp="1"/>
          </p:cNvSpPr>
          <p:nvPr>
            <p:ph type="ftr" sz="quarter" idx="11"/>
          </p:nvPr>
        </p:nvSpPr>
        <p:spPr>
          <a:xfrm>
            <a:off x="3653582" y="6881316"/>
            <a:ext cx="3386243" cy="524757"/>
          </a:xfrm>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7" name="投影片編號版面配置區 6"/>
          <p:cNvSpPr>
            <a:spLocks noGrp="1"/>
          </p:cNvSpPr>
          <p:nvPr>
            <p:ph type="sldNum" sz="quarter" idx="12"/>
          </p:nvPr>
        </p:nvSpPr>
        <p:spPr>
          <a:xfrm>
            <a:off x="7663603" y="6881316"/>
            <a:ext cx="2495127" cy="524757"/>
          </a:xfrm>
        </p:spPr>
        <p:txBody>
          <a:bodyPr/>
          <a:lstStyle>
            <a:lvl1pPr>
              <a:defRPr kumimoji="0">
                <a:ea typeface="新細明體" pitchFamily="18" charset="-120"/>
              </a:defRPr>
            </a:lvl1pPr>
          </a:lstStyle>
          <a:p>
            <a:pPr>
              <a:defRPr/>
            </a:pPr>
            <a:fld id="{2F96EE54-53B6-4CD4-944C-4AF978FDE9D5}" type="slidenum">
              <a:rPr lang="en-US" altLang="zh-TW"/>
              <a:pPr>
                <a:defRPr/>
              </a:pPr>
              <a:t>‹#›</a:t>
            </a:fld>
            <a:endParaRPr lang="en-US" altLang="zh-TW"/>
          </a:p>
        </p:txBody>
      </p:sp>
    </p:spTree>
    <p:extLst>
      <p:ext uri="{BB962C8B-B14F-4D97-AF65-F5344CB8AC3E}">
        <p14:creationId xmlns:p14="http://schemas.microsoft.com/office/powerpoint/2010/main" val="24254020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802005" y="2347413"/>
            <a:ext cx="9089390" cy="1619750"/>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604010" y="4282016"/>
            <a:ext cx="7485380" cy="1931106"/>
          </a:xfrm>
        </p:spPr>
        <p:txBody>
          <a:bodyPr/>
          <a:lstStyle>
            <a:lvl1pPr marL="0" indent="0" algn="ctr">
              <a:buNone/>
              <a:defRPr/>
            </a:lvl1pPr>
            <a:lvl2pPr marL="519521" indent="0" algn="ctr">
              <a:buNone/>
              <a:defRPr/>
            </a:lvl2pPr>
            <a:lvl3pPr marL="1039026" indent="0" algn="ctr">
              <a:buNone/>
              <a:defRPr/>
            </a:lvl3pPr>
            <a:lvl4pPr marL="1558554" indent="0" algn="ctr">
              <a:buNone/>
              <a:defRPr/>
            </a:lvl4pPr>
            <a:lvl5pPr marL="2078056" indent="0" algn="ctr">
              <a:buNone/>
              <a:defRPr/>
            </a:lvl5pPr>
            <a:lvl6pPr marL="2597592" indent="0" algn="ctr">
              <a:buNone/>
              <a:defRPr/>
            </a:lvl6pPr>
            <a:lvl7pPr marL="3117102" indent="0" algn="ctr">
              <a:buNone/>
              <a:defRPr/>
            </a:lvl7pPr>
            <a:lvl8pPr marL="3636625" indent="0" algn="ctr">
              <a:buNone/>
              <a:defRPr/>
            </a:lvl8pPr>
            <a:lvl9pPr marL="4156127"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173EB94-2F2E-4017-9BC6-0C16277ABBC2}" type="slidenum">
              <a:rPr lang="en-US" altLang="zh-TW"/>
              <a:pPr>
                <a:defRPr/>
              </a:pPr>
              <a:t>‹#›</a:t>
            </a:fld>
            <a:endParaRPr lang="en-US" altLang="zh-TW"/>
          </a:p>
        </p:txBody>
      </p:sp>
    </p:spTree>
    <p:extLst>
      <p:ext uri="{BB962C8B-B14F-4D97-AF65-F5344CB8AC3E}">
        <p14:creationId xmlns:p14="http://schemas.microsoft.com/office/powerpoint/2010/main" val="34219504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872C25B-A554-43EC-A62C-4CCA3FF64619}" type="slidenum">
              <a:rPr lang="en-US" altLang="zh-TW"/>
              <a:pPr>
                <a:defRPr/>
              </a:pPr>
              <a:t>‹#›</a:t>
            </a:fld>
            <a:endParaRPr lang="en-US" altLang="zh-TW"/>
          </a:p>
        </p:txBody>
      </p:sp>
    </p:spTree>
    <p:extLst>
      <p:ext uri="{BB962C8B-B14F-4D97-AF65-F5344CB8AC3E}">
        <p14:creationId xmlns:p14="http://schemas.microsoft.com/office/powerpoint/2010/main" val="1580666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11/22/2018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44705" y="4855792"/>
            <a:ext cx="9089390" cy="1500805"/>
          </a:xfrm>
        </p:spPr>
        <p:txBody>
          <a:bodyPr anchor="t"/>
          <a:lstStyle>
            <a:lvl1pPr algn="l">
              <a:defRPr sz="46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44705" y="3202773"/>
            <a:ext cx="9089390" cy="1652984"/>
          </a:xfrm>
        </p:spPr>
        <p:txBody>
          <a:bodyPr anchor="b"/>
          <a:lstStyle>
            <a:lvl1pPr marL="0" indent="0">
              <a:buNone/>
              <a:defRPr sz="2300"/>
            </a:lvl1pPr>
            <a:lvl2pPr marL="519521" indent="0">
              <a:buNone/>
              <a:defRPr sz="2100"/>
            </a:lvl2pPr>
            <a:lvl3pPr marL="1039026" indent="0">
              <a:buNone/>
              <a:defRPr sz="1800"/>
            </a:lvl3pPr>
            <a:lvl4pPr marL="1558554" indent="0">
              <a:buNone/>
              <a:defRPr sz="1600"/>
            </a:lvl4pPr>
            <a:lvl5pPr marL="2078056" indent="0">
              <a:buNone/>
              <a:defRPr sz="1600"/>
            </a:lvl5pPr>
            <a:lvl6pPr marL="2597592" indent="0">
              <a:buNone/>
              <a:defRPr sz="1600"/>
            </a:lvl6pPr>
            <a:lvl7pPr marL="3117102" indent="0">
              <a:buNone/>
              <a:defRPr sz="1600"/>
            </a:lvl7pPr>
            <a:lvl8pPr marL="3636625" indent="0">
              <a:buNone/>
              <a:defRPr sz="1600"/>
            </a:lvl8pPr>
            <a:lvl9pPr marL="4156127" indent="0">
              <a:buNone/>
              <a:defRPr sz="16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DF50DFA3-C1FC-42C8-B771-4D0740FF7A55}" type="slidenum">
              <a:rPr lang="en-US" altLang="zh-TW"/>
              <a:pPr>
                <a:defRPr/>
              </a:pPr>
              <a:t>‹#›</a:t>
            </a:fld>
            <a:endParaRPr lang="en-US" altLang="zh-TW"/>
          </a:p>
        </p:txBody>
      </p:sp>
    </p:spTree>
    <p:extLst>
      <p:ext uri="{BB962C8B-B14F-4D97-AF65-F5344CB8AC3E}">
        <p14:creationId xmlns:p14="http://schemas.microsoft.com/office/powerpoint/2010/main" val="35486718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02005" y="2182989"/>
            <a:ext cx="4455583" cy="453390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435813" y="2182989"/>
            <a:ext cx="4455583" cy="453390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188C3874-2AFB-4922-8141-88A7A554684B}" type="slidenum">
              <a:rPr lang="en-US" altLang="zh-TW"/>
              <a:pPr>
                <a:defRPr/>
              </a:pPr>
              <a:t>‹#›</a:t>
            </a:fld>
            <a:endParaRPr lang="en-US" altLang="zh-TW"/>
          </a:p>
        </p:txBody>
      </p:sp>
    </p:spTree>
    <p:extLst>
      <p:ext uri="{BB962C8B-B14F-4D97-AF65-F5344CB8AC3E}">
        <p14:creationId xmlns:p14="http://schemas.microsoft.com/office/powerpoint/2010/main" val="31707968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610"/>
            <a:ext cx="9624060" cy="1259417"/>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34670" y="1691467"/>
            <a:ext cx="4724775" cy="704923"/>
          </a:xfrm>
        </p:spPr>
        <p:txBody>
          <a:bodyPr anchor="b"/>
          <a:lstStyle>
            <a:lvl1pPr marL="0" indent="0">
              <a:buNone/>
              <a:defRPr sz="2700" b="1"/>
            </a:lvl1pPr>
            <a:lvl2pPr marL="519521" indent="0">
              <a:buNone/>
              <a:defRPr sz="2300" b="1"/>
            </a:lvl2pPr>
            <a:lvl3pPr marL="1039026" indent="0">
              <a:buNone/>
              <a:defRPr sz="2100" b="1"/>
            </a:lvl3pPr>
            <a:lvl4pPr marL="1558554" indent="0">
              <a:buNone/>
              <a:defRPr sz="1800" b="1"/>
            </a:lvl4pPr>
            <a:lvl5pPr marL="2078056" indent="0">
              <a:buNone/>
              <a:defRPr sz="1800" b="1"/>
            </a:lvl5pPr>
            <a:lvl6pPr marL="2597592" indent="0">
              <a:buNone/>
              <a:defRPr sz="1800" b="1"/>
            </a:lvl6pPr>
            <a:lvl7pPr marL="3117102" indent="0">
              <a:buNone/>
              <a:defRPr sz="1800" b="1"/>
            </a:lvl7pPr>
            <a:lvl8pPr marL="3636625" indent="0">
              <a:buNone/>
              <a:defRPr sz="1800" b="1"/>
            </a:lvl8pPr>
            <a:lvl9pPr marL="4156127" indent="0">
              <a:buNone/>
              <a:defRPr sz="1800" b="1"/>
            </a:lvl9pPr>
          </a:lstStyle>
          <a:p>
            <a:pPr lvl="0"/>
            <a:r>
              <a:rPr lang="zh-TW" altLang="en-US" smtClean="0"/>
              <a:t>按一下以編輯母片文字樣式</a:t>
            </a:r>
          </a:p>
        </p:txBody>
      </p:sp>
      <p:sp>
        <p:nvSpPr>
          <p:cNvPr id="4" name="內容版面配置區 3"/>
          <p:cNvSpPr>
            <a:spLocks noGrp="1"/>
          </p:cNvSpPr>
          <p:nvPr>
            <p:ph sz="half" idx="2"/>
          </p:nvPr>
        </p:nvSpPr>
        <p:spPr>
          <a:xfrm>
            <a:off x="534670" y="2396390"/>
            <a:ext cx="4724775" cy="4353734"/>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432143" y="1691467"/>
            <a:ext cx="4726631" cy="704923"/>
          </a:xfrm>
        </p:spPr>
        <p:txBody>
          <a:bodyPr anchor="b"/>
          <a:lstStyle>
            <a:lvl1pPr marL="0" indent="0">
              <a:buNone/>
              <a:defRPr sz="2700" b="1"/>
            </a:lvl1pPr>
            <a:lvl2pPr marL="519521" indent="0">
              <a:buNone/>
              <a:defRPr sz="2300" b="1"/>
            </a:lvl2pPr>
            <a:lvl3pPr marL="1039026" indent="0">
              <a:buNone/>
              <a:defRPr sz="2100" b="1"/>
            </a:lvl3pPr>
            <a:lvl4pPr marL="1558554" indent="0">
              <a:buNone/>
              <a:defRPr sz="1800" b="1"/>
            </a:lvl4pPr>
            <a:lvl5pPr marL="2078056" indent="0">
              <a:buNone/>
              <a:defRPr sz="1800" b="1"/>
            </a:lvl5pPr>
            <a:lvl6pPr marL="2597592" indent="0">
              <a:buNone/>
              <a:defRPr sz="1800" b="1"/>
            </a:lvl6pPr>
            <a:lvl7pPr marL="3117102" indent="0">
              <a:buNone/>
              <a:defRPr sz="1800" b="1"/>
            </a:lvl7pPr>
            <a:lvl8pPr marL="3636625" indent="0">
              <a:buNone/>
              <a:defRPr sz="1800" b="1"/>
            </a:lvl8pPr>
            <a:lvl9pPr marL="4156127" indent="0">
              <a:buNone/>
              <a:defRPr sz="1800" b="1"/>
            </a:lvl9pPr>
          </a:lstStyle>
          <a:p>
            <a:pPr lvl="0"/>
            <a:r>
              <a:rPr lang="zh-TW" altLang="en-US" smtClean="0"/>
              <a:t>按一下以編輯母片文字樣式</a:t>
            </a:r>
          </a:p>
        </p:txBody>
      </p:sp>
      <p:sp>
        <p:nvSpPr>
          <p:cNvPr id="6" name="內容版面配置區 5"/>
          <p:cNvSpPr>
            <a:spLocks noGrp="1"/>
          </p:cNvSpPr>
          <p:nvPr>
            <p:ph sz="quarter" idx="4"/>
          </p:nvPr>
        </p:nvSpPr>
        <p:spPr>
          <a:xfrm>
            <a:off x="5432143" y="2396390"/>
            <a:ext cx="4726631" cy="4353734"/>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86F98377-846E-4F33-B708-087B0E299085}" type="slidenum">
              <a:rPr lang="en-US" altLang="zh-TW"/>
              <a:pPr>
                <a:defRPr/>
              </a:pPr>
              <a:t>‹#›</a:t>
            </a:fld>
            <a:endParaRPr lang="en-US" altLang="zh-TW"/>
          </a:p>
        </p:txBody>
      </p:sp>
    </p:spTree>
    <p:extLst>
      <p:ext uri="{BB962C8B-B14F-4D97-AF65-F5344CB8AC3E}">
        <p14:creationId xmlns:p14="http://schemas.microsoft.com/office/powerpoint/2010/main" val="11948817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9FF1D645-3D94-4867-B602-783AAAB56500}" type="slidenum">
              <a:rPr lang="en-US" altLang="zh-TW"/>
              <a:pPr>
                <a:defRPr/>
              </a:pPr>
              <a:t>‹#›</a:t>
            </a:fld>
            <a:endParaRPr lang="en-US" altLang="zh-TW"/>
          </a:p>
        </p:txBody>
      </p:sp>
    </p:spTree>
    <p:extLst>
      <p:ext uri="{BB962C8B-B14F-4D97-AF65-F5344CB8AC3E}">
        <p14:creationId xmlns:p14="http://schemas.microsoft.com/office/powerpoint/2010/main" val="33493984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E9787CAD-0EDF-4F73-9E4B-FF28015381CF}" type="slidenum">
              <a:rPr lang="en-US" altLang="zh-TW"/>
              <a:pPr>
                <a:defRPr/>
              </a:pPr>
              <a:t>‹#›</a:t>
            </a:fld>
            <a:endParaRPr lang="en-US" altLang="zh-TW"/>
          </a:p>
        </p:txBody>
      </p:sp>
    </p:spTree>
    <p:extLst>
      <p:ext uri="{BB962C8B-B14F-4D97-AF65-F5344CB8AC3E}">
        <p14:creationId xmlns:p14="http://schemas.microsoft.com/office/powerpoint/2010/main" val="32063699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34714" y="300865"/>
            <a:ext cx="3518055" cy="1280407"/>
          </a:xfrm>
        </p:spPr>
        <p:txBody>
          <a:bodyPr anchor="b"/>
          <a:lstStyle>
            <a:lvl1pPr algn="l">
              <a:defRPr sz="23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180822" y="300902"/>
            <a:ext cx="5977908" cy="644926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34714" y="1581268"/>
            <a:ext cx="3518055" cy="5168856"/>
          </a:xfrm>
        </p:spPr>
        <p:txBody>
          <a:bodyPr/>
          <a:lstStyle>
            <a:lvl1pPr marL="0" indent="0">
              <a:buNone/>
              <a:defRPr sz="1600"/>
            </a:lvl1pPr>
            <a:lvl2pPr marL="519521" indent="0">
              <a:buNone/>
              <a:defRPr sz="1400"/>
            </a:lvl2pPr>
            <a:lvl3pPr marL="1039026" indent="0">
              <a:buNone/>
              <a:defRPr sz="1100"/>
            </a:lvl3pPr>
            <a:lvl4pPr marL="1558554" indent="0">
              <a:buNone/>
              <a:defRPr sz="1000"/>
            </a:lvl4pPr>
            <a:lvl5pPr marL="2078056" indent="0">
              <a:buNone/>
              <a:defRPr sz="1000"/>
            </a:lvl5pPr>
            <a:lvl6pPr marL="2597592" indent="0">
              <a:buNone/>
              <a:defRPr sz="1000"/>
            </a:lvl6pPr>
            <a:lvl7pPr marL="3117102" indent="0">
              <a:buNone/>
              <a:defRPr sz="1000"/>
            </a:lvl7pPr>
            <a:lvl8pPr marL="3636625" indent="0">
              <a:buNone/>
              <a:defRPr sz="1000"/>
            </a:lvl8pPr>
            <a:lvl9pPr marL="4156127"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9CEA7E9E-8BEE-4D0A-B547-B17260D46563}" type="slidenum">
              <a:rPr lang="en-US" altLang="zh-TW"/>
              <a:pPr>
                <a:defRPr/>
              </a:pPr>
              <a:t>‹#›</a:t>
            </a:fld>
            <a:endParaRPr lang="en-US" altLang="zh-TW"/>
          </a:p>
        </p:txBody>
      </p:sp>
    </p:spTree>
    <p:extLst>
      <p:ext uri="{BB962C8B-B14F-4D97-AF65-F5344CB8AC3E}">
        <p14:creationId xmlns:p14="http://schemas.microsoft.com/office/powerpoint/2010/main" val="4686660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095981" y="5289550"/>
            <a:ext cx="6416040" cy="624461"/>
          </a:xfrm>
        </p:spPr>
        <p:txBody>
          <a:bodyPr anchor="b"/>
          <a:lstStyle>
            <a:lvl1pPr algn="l">
              <a:defRPr sz="23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095981" y="675187"/>
            <a:ext cx="6416040" cy="4533900"/>
          </a:xfrm>
        </p:spPr>
        <p:txBody>
          <a:bodyPr/>
          <a:lstStyle>
            <a:lvl1pPr marL="0" indent="0">
              <a:buNone/>
              <a:defRPr sz="3600"/>
            </a:lvl1pPr>
            <a:lvl2pPr marL="519521" indent="0">
              <a:buNone/>
              <a:defRPr sz="3200"/>
            </a:lvl2pPr>
            <a:lvl3pPr marL="1039026" indent="0">
              <a:buNone/>
              <a:defRPr sz="2700"/>
            </a:lvl3pPr>
            <a:lvl4pPr marL="1558554" indent="0">
              <a:buNone/>
              <a:defRPr sz="2300"/>
            </a:lvl4pPr>
            <a:lvl5pPr marL="2078056" indent="0">
              <a:buNone/>
              <a:defRPr sz="2300"/>
            </a:lvl5pPr>
            <a:lvl6pPr marL="2597592" indent="0">
              <a:buNone/>
              <a:defRPr sz="2300"/>
            </a:lvl6pPr>
            <a:lvl7pPr marL="3117102" indent="0">
              <a:buNone/>
              <a:defRPr sz="2300"/>
            </a:lvl7pPr>
            <a:lvl8pPr marL="3636625" indent="0">
              <a:buNone/>
              <a:defRPr sz="2300"/>
            </a:lvl8pPr>
            <a:lvl9pPr marL="4156127" indent="0">
              <a:buNone/>
              <a:defRPr sz="2300"/>
            </a:lvl9pPr>
          </a:lstStyle>
          <a:p>
            <a:pPr lvl="0"/>
            <a:endParaRPr lang="zh-TW" altLang="en-US" noProof="0" smtClean="0"/>
          </a:p>
        </p:txBody>
      </p:sp>
      <p:sp>
        <p:nvSpPr>
          <p:cNvPr id="4" name="文字版面配置區 3"/>
          <p:cNvSpPr>
            <a:spLocks noGrp="1"/>
          </p:cNvSpPr>
          <p:nvPr>
            <p:ph type="body" sz="half" idx="2"/>
          </p:nvPr>
        </p:nvSpPr>
        <p:spPr>
          <a:xfrm>
            <a:off x="2095981" y="5914011"/>
            <a:ext cx="6416040" cy="886839"/>
          </a:xfrm>
        </p:spPr>
        <p:txBody>
          <a:bodyPr/>
          <a:lstStyle>
            <a:lvl1pPr marL="0" indent="0">
              <a:buNone/>
              <a:defRPr sz="1600"/>
            </a:lvl1pPr>
            <a:lvl2pPr marL="519521" indent="0">
              <a:buNone/>
              <a:defRPr sz="1400"/>
            </a:lvl2pPr>
            <a:lvl3pPr marL="1039026" indent="0">
              <a:buNone/>
              <a:defRPr sz="1100"/>
            </a:lvl3pPr>
            <a:lvl4pPr marL="1558554" indent="0">
              <a:buNone/>
              <a:defRPr sz="1000"/>
            </a:lvl4pPr>
            <a:lvl5pPr marL="2078056" indent="0">
              <a:buNone/>
              <a:defRPr sz="1000"/>
            </a:lvl5pPr>
            <a:lvl6pPr marL="2597592" indent="0">
              <a:buNone/>
              <a:defRPr sz="1000"/>
            </a:lvl6pPr>
            <a:lvl7pPr marL="3117102" indent="0">
              <a:buNone/>
              <a:defRPr sz="1000"/>
            </a:lvl7pPr>
            <a:lvl8pPr marL="3636625" indent="0">
              <a:buNone/>
              <a:defRPr sz="1000"/>
            </a:lvl8pPr>
            <a:lvl9pPr marL="4156127"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4C7C8E8D-98CB-4F72-BFB4-78A904D28E47}" type="slidenum">
              <a:rPr lang="en-US" altLang="zh-TW"/>
              <a:pPr>
                <a:defRPr/>
              </a:pPr>
              <a:t>‹#›</a:t>
            </a:fld>
            <a:endParaRPr lang="en-US" altLang="zh-TW"/>
          </a:p>
        </p:txBody>
      </p:sp>
    </p:spTree>
    <p:extLst>
      <p:ext uri="{BB962C8B-B14F-4D97-AF65-F5344CB8AC3E}">
        <p14:creationId xmlns:p14="http://schemas.microsoft.com/office/powerpoint/2010/main" val="6589696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946B82A2-841F-4115-BD70-51C3BDB73B6B}" type="slidenum">
              <a:rPr lang="en-US" altLang="zh-TW"/>
              <a:pPr>
                <a:defRPr/>
              </a:pPr>
              <a:t>‹#›</a:t>
            </a:fld>
            <a:endParaRPr lang="en-US" altLang="zh-TW"/>
          </a:p>
        </p:txBody>
      </p:sp>
    </p:spTree>
    <p:extLst>
      <p:ext uri="{BB962C8B-B14F-4D97-AF65-F5344CB8AC3E}">
        <p14:creationId xmlns:p14="http://schemas.microsoft.com/office/powerpoint/2010/main" val="15105767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619047" y="671689"/>
            <a:ext cx="2272348" cy="60452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02005" y="671689"/>
            <a:ext cx="6638819" cy="6045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88232ADE-AE31-49B1-9163-A385C16570F8}" type="slidenum">
              <a:rPr lang="en-US" altLang="zh-TW"/>
              <a:pPr>
                <a:defRPr/>
              </a:pPr>
              <a:t>‹#›</a:t>
            </a:fld>
            <a:endParaRPr lang="en-US" altLang="zh-TW"/>
          </a:p>
        </p:txBody>
      </p:sp>
    </p:spTree>
    <p:extLst>
      <p:ext uri="{BB962C8B-B14F-4D97-AF65-F5344CB8AC3E}">
        <p14:creationId xmlns:p14="http://schemas.microsoft.com/office/powerpoint/2010/main" val="12536821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802005" y="671692"/>
            <a:ext cx="9089390" cy="1259417"/>
          </a:xfrm>
        </p:spPr>
        <p:txBody>
          <a:bodyPr/>
          <a:lstStyle/>
          <a:p>
            <a:r>
              <a:rPr lang="zh-TW" altLang="en-US" smtClean="0"/>
              <a:t>按一下以編輯母片標題樣式</a:t>
            </a:r>
            <a:endParaRPr lang="zh-TW" altLang="en-US"/>
          </a:p>
        </p:txBody>
      </p:sp>
      <p:sp>
        <p:nvSpPr>
          <p:cNvPr id="3" name="圖表版面配置區 2"/>
          <p:cNvSpPr>
            <a:spLocks noGrp="1"/>
          </p:cNvSpPr>
          <p:nvPr>
            <p:ph type="chart" idx="1"/>
          </p:nvPr>
        </p:nvSpPr>
        <p:spPr>
          <a:xfrm>
            <a:off x="802005" y="2182989"/>
            <a:ext cx="9089390" cy="4533900"/>
          </a:xfrm>
        </p:spPr>
        <p:txBody>
          <a:bodyPr/>
          <a:lstStyle/>
          <a:p>
            <a:pPr lvl="0"/>
            <a:endParaRPr lang="zh-TW"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07F1370-5859-42B6-8403-6D6A1B8E03DF}" type="slidenum">
              <a:rPr lang="en-US" altLang="zh-TW"/>
              <a:pPr>
                <a:defRPr/>
              </a:pPr>
              <a:t>‹#›</a:t>
            </a:fld>
            <a:endParaRPr lang="en-US" altLang="zh-TW"/>
          </a:p>
        </p:txBody>
      </p:sp>
    </p:spTree>
    <p:extLst>
      <p:ext uri="{BB962C8B-B14F-4D97-AF65-F5344CB8AC3E}">
        <p14:creationId xmlns:p14="http://schemas.microsoft.com/office/powerpoint/2010/main" val="3964482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50C41EDD-C4F6-4B91-86DA-2AFF96DB91A2}" type="slidenum">
              <a:rPr lang="en-US" altLang="zh-TW"/>
              <a:pPr>
                <a:defRPr/>
              </a:pPr>
              <a:t>‹#›</a:t>
            </a:fld>
            <a:endParaRPr lang="en-US" altLang="zh-TW"/>
          </a:p>
        </p:txBody>
      </p:sp>
    </p:spTree>
    <p:extLst>
      <p:ext uri="{BB962C8B-B14F-4D97-AF65-F5344CB8AC3E}">
        <p14:creationId xmlns:p14="http://schemas.microsoft.com/office/powerpoint/2010/main" val="23733914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802005" y="671692"/>
            <a:ext cx="9089390" cy="1259417"/>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802005" y="2182989"/>
            <a:ext cx="9089390" cy="4533900"/>
          </a:xfrm>
        </p:spPr>
        <p:txBody>
          <a:bodyPr/>
          <a:lstStyle/>
          <a:p>
            <a:pPr lvl="0"/>
            <a:endParaRPr lang="zh-TW"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6C579E2F-FAC5-47B6-ADB1-607FE04676D0}" type="slidenum">
              <a:rPr lang="en-US" altLang="zh-TW"/>
              <a:pPr>
                <a:defRPr/>
              </a:pPr>
              <a:t>‹#›</a:t>
            </a:fld>
            <a:endParaRPr lang="en-US" altLang="zh-TW"/>
          </a:p>
        </p:txBody>
      </p:sp>
    </p:spTree>
    <p:extLst>
      <p:ext uri="{BB962C8B-B14F-4D97-AF65-F5344CB8AC3E}">
        <p14:creationId xmlns:p14="http://schemas.microsoft.com/office/powerpoint/2010/main" val="3421489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802005" y="2347413"/>
            <a:ext cx="9089390" cy="1619750"/>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604010" y="4282016"/>
            <a:ext cx="7485380" cy="1931106"/>
          </a:xfrm>
        </p:spPr>
        <p:txBody>
          <a:bodyPr/>
          <a:lstStyle>
            <a:lvl1pPr marL="0" indent="0" algn="ctr">
              <a:buNone/>
              <a:defRPr/>
            </a:lvl1pPr>
            <a:lvl2pPr marL="519773" indent="0" algn="ctr">
              <a:buNone/>
              <a:defRPr/>
            </a:lvl2pPr>
            <a:lvl3pPr marL="1039534" indent="0" algn="ctr">
              <a:buNone/>
              <a:defRPr/>
            </a:lvl3pPr>
            <a:lvl4pPr marL="1559312" indent="0" algn="ctr">
              <a:buNone/>
              <a:defRPr/>
            </a:lvl4pPr>
            <a:lvl5pPr marL="2079071" indent="0" algn="ctr">
              <a:buNone/>
              <a:defRPr/>
            </a:lvl5pPr>
            <a:lvl6pPr marL="2598854" indent="0" algn="ctr">
              <a:buNone/>
              <a:defRPr/>
            </a:lvl6pPr>
            <a:lvl7pPr marL="3118619" indent="0" algn="ctr">
              <a:buNone/>
              <a:defRPr/>
            </a:lvl7pPr>
            <a:lvl8pPr marL="3638393" indent="0" algn="ctr">
              <a:buNone/>
              <a:defRPr/>
            </a:lvl8pPr>
            <a:lvl9pPr marL="415815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p:txBody>
          <a:bodyPr/>
          <a:lstStyle>
            <a:lvl1pPr algn="ctr" fontAlgn="auto">
              <a:spcBef>
                <a:spcPts val="0"/>
              </a:spcBef>
              <a:spcAft>
                <a:spcPts val="0"/>
              </a:spcAft>
              <a:defRPr kumimoji="0">
                <a:latin typeface="+mn-lt"/>
                <a:ea typeface="+mn-ea"/>
                <a:cs typeface="+mn-cs"/>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kumimoji="0">
                <a:ea typeface="新細明體" pitchFamily="18" charset="-120"/>
              </a:defRPr>
            </a:lvl1pPr>
          </a:lstStyle>
          <a:p>
            <a:pPr>
              <a:defRPr/>
            </a:pPr>
            <a:fld id="{E1D7F631-580F-4743-9FEE-0D5529D73C12}" type="slidenum">
              <a:rPr lang="en-US" altLang="zh-TW"/>
              <a:pPr>
                <a:defRPr/>
              </a:pPr>
              <a:t>‹#›</a:t>
            </a:fld>
            <a:endParaRPr lang="en-US" altLang="zh-TW"/>
          </a:p>
        </p:txBody>
      </p:sp>
    </p:spTree>
    <p:extLst>
      <p:ext uri="{BB962C8B-B14F-4D97-AF65-F5344CB8AC3E}">
        <p14:creationId xmlns:p14="http://schemas.microsoft.com/office/powerpoint/2010/main" val="7582263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lgn="ctr" fontAlgn="auto">
              <a:spcBef>
                <a:spcPts val="0"/>
              </a:spcBef>
              <a:spcAft>
                <a:spcPts val="0"/>
              </a:spcAft>
              <a:defRPr kumimoji="0">
                <a:latin typeface="+mn-lt"/>
                <a:ea typeface="+mn-ea"/>
                <a:cs typeface="+mn-cs"/>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kumimoji="0">
                <a:ea typeface="新細明體" pitchFamily="18" charset="-120"/>
              </a:defRPr>
            </a:lvl1pPr>
          </a:lstStyle>
          <a:p>
            <a:pPr>
              <a:defRPr/>
            </a:pPr>
            <a:fld id="{7068DFAF-D252-4EEB-AF50-409C3076AB07}" type="slidenum">
              <a:rPr lang="en-US" altLang="zh-TW"/>
              <a:pPr>
                <a:defRPr/>
              </a:pPr>
              <a:t>‹#›</a:t>
            </a:fld>
            <a:endParaRPr lang="en-US" altLang="zh-TW"/>
          </a:p>
        </p:txBody>
      </p:sp>
    </p:spTree>
    <p:extLst>
      <p:ext uri="{BB962C8B-B14F-4D97-AF65-F5344CB8AC3E}">
        <p14:creationId xmlns:p14="http://schemas.microsoft.com/office/powerpoint/2010/main" val="33306183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44705" y="4855787"/>
            <a:ext cx="9089390" cy="1500805"/>
          </a:xfrm>
        </p:spPr>
        <p:txBody>
          <a:bodyPr anchor="t"/>
          <a:lstStyle>
            <a:lvl1pPr algn="l">
              <a:defRPr sz="46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44705" y="3202773"/>
            <a:ext cx="9089390" cy="1652984"/>
          </a:xfrm>
        </p:spPr>
        <p:txBody>
          <a:bodyPr anchor="b"/>
          <a:lstStyle>
            <a:lvl1pPr marL="0" indent="0">
              <a:buNone/>
              <a:defRPr sz="2300"/>
            </a:lvl1pPr>
            <a:lvl2pPr marL="519773" indent="0">
              <a:buNone/>
              <a:defRPr sz="2100"/>
            </a:lvl2pPr>
            <a:lvl3pPr marL="1039534" indent="0">
              <a:buNone/>
              <a:defRPr sz="1800"/>
            </a:lvl3pPr>
            <a:lvl4pPr marL="1559312" indent="0">
              <a:buNone/>
              <a:defRPr sz="1600"/>
            </a:lvl4pPr>
            <a:lvl5pPr marL="2079071" indent="0">
              <a:buNone/>
              <a:defRPr sz="1600"/>
            </a:lvl5pPr>
            <a:lvl6pPr marL="2598854" indent="0">
              <a:buNone/>
              <a:defRPr sz="1600"/>
            </a:lvl6pPr>
            <a:lvl7pPr marL="3118619" indent="0">
              <a:buNone/>
              <a:defRPr sz="1600"/>
            </a:lvl7pPr>
            <a:lvl8pPr marL="3638393" indent="0">
              <a:buNone/>
              <a:defRPr sz="1600"/>
            </a:lvl8pPr>
            <a:lvl9pPr marL="4158150" indent="0">
              <a:buNone/>
              <a:defRPr sz="1600"/>
            </a:lvl9pPr>
          </a:lstStyle>
          <a:p>
            <a:pPr lvl="0"/>
            <a:r>
              <a:rPr lang="zh-TW" altLang="en-US" smtClean="0"/>
              <a:t>按一下以編輯母片文字樣式</a:t>
            </a:r>
          </a:p>
        </p:txBody>
      </p:sp>
      <p:sp>
        <p:nvSpPr>
          <p:cNvPr id="4" name="Rectangle 4"/>
          <p:cNvSpPr>
            <a:spLocks noGrp="1" noChangeArrowheads="1"/>
          </p:cNvSpPr>
          <p:nvPr>
            <p:ph type="dt" sz="half" idx="10"/>
          </p:nvPr>
        </p:nvSpPr>
        <p:spPr/>
        <p:txBody>
          <a:bodyPr/>
          <a:lstStyle>
            <a:lvl1pPr algn="ctr" fontAlgn="auto">
              <a:spcBef>
                <a:spcPts val="0"/>
              </a:spcBef>
              <a:spcAft>
                <a:spcPts val="0"/>
              </a:spcAft>
              <a:defRPr kumimoji="0">
                <a:latin typeface="+mn-lt"/>
                <a:ea typeface="+mn-ea"/>
                <a:cs typeface="+mn-cs"/>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kumimoji="0">
                <a:ea typeface="新細明體" pitchFamily="18" charset="-120"/>
              </a:defRPr>
            </a:lvl1pPr>
          </a:lstStyle>
          <a:p>
            <a:pPr>
              <a:defRPr/>
            </a:pPr>
            <a:fld id="{3E2FE43D-2F4B-43AF-B901-378066643694}" type="slidenum">
              <a:rPr lang="en-US" altLang="zh-TW"/>
              <a:pPr>
                <a:defRPr/>
              </a:pPr>
              <a:t>‹#›</a:t>
            </a:fld>
            <a:endParaRPr lang="en-US" altLang="zh-TW"/>
          </a:p>
        </p:txBody>
      </p:sp>
    </p:spTree>
    <p:extLst>
      <p:ext uri="{BB962C8B-B14F-4D97-AF65-F5344CB8AC3E}">
        <p14:creationId xmlns:p14="http://schemas.microsoft.com/office/powerpoint/2010/main" val="6988536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02005" y="2182989"/>
            <a:ext cx="4455583" cy="453390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435813" y="2182989"/>
            <a:ext cx="4455583" cy="453390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p:txBody>
          <a:bodyPr/>
          <a:lstStyle>
            <a:lvl1pPr algn="ctr" fontAlgn="auto">
              <a:spcBef>
                <a:spcPts val="0"/>
              </a:spcBef>
              <a:spcAft>
                <a:spcPts val="0"/>
              </a:spcAft>
              <a:defRPr kumimoji="0">
                <a:latin typeface="+mn-lt"/>
                <a:ea typeface="+mn-ea"/>
                <a:cs typeface="+mn-cs"/>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kumimoji="0">
                <a:ea typeface="新細明體" pitchFamily="18" charset="-120"/>
              </a:defRPr>
            </a:lvl1pPr>
          </a:lstStyle>
          <a:p>
            <a:pPr>
              <a:defRPr/>
            </a:pPr>
            <a:fld id="{654AF23E-B309-4A25-9B74-B41E50384809}" type="slidenum">
              <a:rPr lang="en-US" altLang="zh-TW"/>
              <a:pPr>
                <a:defRPr/>
              </a:pPr>
              <a:t>‹#›</a:t>
            </a:fld>
            <a:endParaRPr lang="en-US" altLang="zh-TW"/>
          </a:p>
        </p:txBody>
      </p:sp>
    </p:spTree>
    <p:extLst>
      <p:ext uri="{BB962C8B-B14F-4D97-AF65-F5344CB8AC3E}">
        <p14:creationId xmlns:p14="http://schemas.microsoft.com/office/powerpoint/2010/main" val="320791164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610"/>
            <a:ext cx="9624060" cy="1259417"/>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34670" y="1691467"/>
            <a:ext cx="4724775" cy="704923"/>
          </a:xfrm>
        </p:spPr>
        <p:txBody>
          <a:bodyPr anchor="b"/>
          <a:lstStyle>
            <a:lvl1pPr marL="0" indent="0">
              <a:buNone/>
              <a:defRPr sz="2700" b="1"/>
            </a:lvl1pPr>
            <a:lvl2pPr marL="519773" indent="0">
              <a:buNone/>
              <a:defRPr sz="2300" b="1"/>
            </a:lvl2pPr>
            <a:lvl3pPr marL="1039534" indent="0">
              <a:buNone/>
              <a:defRPr sz="2100" b="1"/>
            </a:lvl3pPr>
            <a:lvl4pPr marL="1559312" indent="0">
              <a:buNone/>
              <a:defRPr sz="1800" b="1"/>
            </a:lvl4pPr>
            <a:lvl5pPr marL="2079071" indent="0">
              <a:buNone/>
              <a:defRPr sz="1800" b="1"/>
            </a:lvl5pPr>
            <a:lvl6pPr marL="2598854" indent="0">
              <a:buNone/>
              <a:defRPr sz="1800" b="1"/>
            </a:lvl6pPr>
            <a:lvl7pPr marL="3118619" indent="0">
              <a:buNone/>
              <a:defRPr sz="1800" b="1"/>
            </a:lvl7pPr>
            <a:lvl8pPr marL="3638393" indent="0">
              <a:buNone/>
              <a:defRPr sz="1800" b="1"/>
            </a:lvl8pPr>
            <a:lvl9pPr marL="4158150" indent="0">
              <a:buNone/>
              <a:defRPr sz="1800" b="1"/>
            </a:lvl9pPr>
          </a:lstStyle>
          <a:p>
            <a:pPr lvl="0"/>
            <a:r>
              <a:rPr lang="zh-TW" altLang="en-US" smtClean="0"/>
              <a:t>按一下以編輯母片文字樣式</a:t>
            </a:r>
          </a:p>
        </p:txBody>
      </p:sp>
      <p:sp>
        <p:nvSpPr>
          <p:cNvPr id="4" name="內容版面配置區 3"/>
          <p:cNvSpPr>
            <a:spLocks noGrp="1"/>
          </p:cNvSpPr>
          <p:nvPr>
            <p:ph sz="half" idx="2"/>
          </p:nvPr>
        </p:nvSpPr>
        <p:spPr>
          <a:xfrm>
            <a:off x="534670" y="2396390"/>
            <a:ext cx="4724775" cy="4353734"/>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432137" y="1691467"/>
            <a:ext cx="4726631" cy="704923"/>
          </a:xfrm>
        </p:spPr>
        <p:txBody>
          <a:bodyPr anchor="b"/>
          <a:lstStyle>
            <a:lvl1pPr marL="0" indent="0">
              <a:buNone/>
              <a:defRPr sz="2700" b="1"/>
            </a:lvl1pPr>
            <a:lvl2pPr marL="519773" indent="0">
              <a:buNone/>
              <a:defRPr sz="2300" b="1"/>
            </a:lvl2pPr>
            <a:lvl3pPr marL="1039534" indent="0">
              <a:buNone/>
              <a:defRPr sz="2100" b="1"/>
            </a:lvl3pPr>
            <a:lvl4pPr marL="1559312" indent="0">
              <a:buNone/>
              <a:defRPr sz="1800" b="1"/>
            </a:lvl4pPr>
            <a:lvl5pPr marL="2079071" indent="0">
              <a:buNone/>
              <a:defRPr sz="1800" b="1"/>
            </a:lvl5pPr>
            <a:lvl6pPr marL="2598854" indent="0">
              <a:buNone/>
              <a:defRPr sz="1800" b="1"/>
            </a:lvl6pPr>
            <a:lvl7pPr marL="3118619" indent="0">
              <a:buNone/>
              <a:defRPr sz="1800" b="1"/>
            </a:lvl7pPr>
            <a:lvl8pPr marL="3638393" indent="0">
              <a:buNone/>
              <a:defRPr sz="1800" b="1"/>
            </a:lvl8pPr>
            <a:lvl9pPr marL="4158150" indent="0">
              <a:buNone/>
              <a:defRPr sz="1800" b="1"/>
            </a:lvl9pPr>
          </a:lstStyle>
          <a:p>
            <a:pPr lvl="0"/>
            <a:r>
              <a:rPr lang="zh-TW" altLang="en-US" smtClean="0"/>
              <a:t>按一下以編輯母片文字樣式</a:t>
            </a:r>
          </a:p>
        </p:txBody>
      </p:sp>
      <p:sp>
        <p:nvSpPr>
          <p:cNvPr id="6" name="內容版面配置區 5"/>
          <p:cNvSpPr>
            <a:spLocks noGrp="1"/>
          </p:cNvSpPr>
          <p:nvPr>
            <p:ph sz="quarter" idx="4"/>
          </p:nvPr>
        </p:nvSpPr>
        <p:spPr>
          <a:xfrm>
            <a:off x="5432137" y="2396390"/>
            <a:ext cx="4726631" cy="4353734"/>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p:txBody>
          <a:bodyPr/>
          <a:lstStyle>
            <a:lvl1pPr algn="ctr" fontAlgn="auto">
              <a:spcBef>
                <a:spcPts val="0"/>
              </a:spcBef>
              <a:spcAft>
                <a:spcPts val="0"/>
              </a:spcAft>
              <a:defRPr kumimoji="0">
                <a:latin typeface="+mn-lt"/>
                <a:ea typeface="+mn-ea"/>
                <a:cs typeface="+mn-cs"/>
              </a:defRPr>
            </a:lvl1pPr>
          </a:lstStyle>
          <a:p>
            <a:pPr>
              <a:defRPr/>
            </a:pPr>
            <a:endParaRPr lang="en-US" altLang="zh-TW"/>
          </a:p>
        </p:txBody>
      </p:sp>
      <p:sp>
        <p:nvSpPr>
          <p:cNvPr id="8"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kumimoji="0">
                <a:ea typeface="新細明體" pitchFamily="18" charset="-120"/>
              </a:defRPr>
            </a:lvl1pPr>
          </a:lstStyle>
          <a:p>
            <a:pPr>
              <a:defRPr/>
            </a:pPr>
            <a:fld id="{9CA27A65-A9DC-486E-A1D1-ACC9B9758474}" type="slidenum">
              <a:rPr lang="en-US" altLang="zh-TW"/>
              <a:pPr>
                <a:defRPr/>
              </a:pPr>
              <a:t>‹#›</a:t>
            </a:fld>
            <a:endParaRPr lang="en-US" altLang="zh-TW"/>
          </a:p>
        </p:txBody>
      </p:sp>
    </p:spTree>
    <p:extLst>
      <p:ext uri="{BB962C8B-B14F-4D97-AF65-F5344CB8AC3E}">
        <p14:creationId xmlns:p14="http://schemas.microsoft.com/office/powerpoint/2010/main" val="13136434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p:txBody>
          <a:bodyPr/>
          <a:lstStyle>
            <a:lvl1pPr algn="ctr" fontAlgn="auto">
              <a:spcBef>
                <a:spcPts val="0"/>
              </a:spcBef>
              <a:spcAft>
                <a:spcPts val="0"/>
              </a:spcAft>
              <a:defRPr kumimoji="0">
                <a:latin typeface="+mn-lt"/>
                <a:ea typeface="+mn-ea"/>
                <a:cs typeface="+mn-cs"/>
              </a:defRPr>
            </a:lvl1pPr>
          </a:lstStyle>
          <a:p>
            <a:pPr>
              <a:defRPr/>
            </a:pPr>
            <a:endParaRPr lang="en-US" altLang="zh-TW"/>
          </a:p>
        </p:txBody>
      </p:sp>
      <p:sp>
        <p:nvSpPr>
          <p:cNvPr id="4"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kumimoji="0">
                <a:ea typeface="新細明體" pitchFamily="18" charset="-120"/>
              </a:defRPr>
            </a:lvl1pPr>
          </a:lstStyle>
          <a:p>
            <a:pPr>
              <a:defRPr/>
            </a:pPr>
            <a:fld id="{2DC44B23-2CFF-45F5-9B6A-BBABDE426F3E}" type="slidenum">
              <a:rPr lang="en-US" altLang="zh-TW"/>
              <a:pPr>
                <a:defRPr/>
              </a:pPr>
              <a:t>‹#›</a:t>
            </a:fld>
            <a:endParaRPr lang="en-US" altLang="zh-TW"/>
          </a:p>
        </p:txBody>
      </p:sp>
    </p:spTree>
    <p:extLst>
      <p:ext uri="{BB962C8B-B14F-4D97-AF65-F5344CB8AC3E}">
        <p14:creationId xmlns:p14="http://schemas.microsoft.com/office/powerpoint/2010/main" val="14957192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fontAlgn="auto">
              <a:spcBef>
                <a:spcPts val="0"/>
              </a:spcBef>
              <a:spcAft>
                <a:spcPts val="0"/>
              </a:spcAft>
              <a:defRPr kumimoji="0">
                <a:latin typeface="+mn-lt"/>
                <a:ea typeface="+mn-ea"/>
                <a:cs typeface="+mn-cs"/>
              </a:defRPr>
            </a:lvl1pPr>
          </a:lstStyle>
          <a:p>
            <a:pPr>
              <a:defRPr/>
            </a:pPr>
            <a:endParaRPr lang="en-US" altLang="zh-TW"/>
          </a:p>
        </p:txBody>
      </p:sp>
      <p:sp>
        <p:nvSpPr>
          <p:cNvPr id="3"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kumimoji="0">
                <a:ea typeface="新細明體" pitchFamily="18" charset="-120"/>
              </a:defRPr>
            </a:lvl1pPr>
          </a:lstStyle>
          <a:p>
            <a:pPr>
              <a:defRPr/>
            </a:pPr>
            <a:fld id="{87CBFAA8-6857-4E4E-9522-33F42D6487E2}" type="slidenum">
              <a:rPr lang="en-US" altLang="zh-TW"/>
              <a:pPr>
                <a:defRPr/>
              </a:pPr>
              <a:t>‹#›</a:t>
            </a:fld>
            <a:endParaRPr lang="en-US" altLang="zh-TW"/>
          </a:p>
        </p:txBody>
      </p:sp>
    </p:spTree>
    <p:extLst>
      <p:ext uri="{BB962C8B-B14F-4D97-AF65-F5344CB8AC3E}">
        <p14:creationId xmlns:p14="http://schemas.microsoft.com/office/powerpoint/2010/main" val="2521713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34708" y="300865"/>
            <a:ext cx="3518055" cy="1280407"/>
          </a:xfrm>
        </p:spPr>
        <p:txBody>
          <a:bodyPr anchor="b"/>
          <a:lstStyle>
            <a:lvl1pPr algn="l">
              <a:defRPr sz="23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180822" y="300897"/>
            <a:ext cx="5977908" cy="644926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34708" y="1581268"/>
            <a:ext cx="3518055" cy="5168856"/>
          </a:xfrm>
        </p:spPr>
        <p:txBody>
          <a:bodyPr/>
          <a:lstStyle>
            <a:lvl1pPr marL="0" indent="0">
              <a:buNone/>
              <a:defRPr sz="1600"/>
            </a:lvl1pPr>
            <a:lvl2pPr marL="519773" indent="0">
              <a:buNone/>
              <a:defRPr sz="1400"/>
            </a:lvl2pPr>
            <a:lvl3pPr marL="1039534" indent="0">
              <a:buNone/>
              <a:defRPr sz="1100"/>
            </a:lvl3pPr>
            <a:lvl4pPr marL="1559312" indent="0">
              <a:buNone/>
              <a:defRPr sz="1000"/>
            </a:lvl4pPr>
            <a:lvl5pPr marL="2079071" indent="0">
              <a:buNone/>
              <a:defRPr sz="1000"/>
            </a:lvl5pPr>
            <a:lvl6pPr marL="2598854" indent="0">
              <a:buNone/>
              <a:defRPr sz="1000"/>
            </a:lvl6pPr>
            <a:lvl7pPr marL="3118619" indent="0">
              <a:buNone/>
              <a:defRPr sz="1000"/>
            </a:lvl7pPr>
            <a:lvl8pPr marL="3638393" indent="0">
              <a:buNone/>
              <a:defRPr sz="1000"/>
            </a:lvl8pPr>
            <a:lvl9pPr marL="415815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lgn="ctr" fontAlgn="auto">
              <a:spcBef>
                <a:spcPts val="0"/>
              </a:spcBef>
              <a:spcAft>
                <a:spcPts val="0"/>
              </a:spcAft>
              <a:defRPr kumimoji="0">
                <a:latin typeface="+mn-lt"/>
                <a:ea typeface="+mn-ea"/>
                <a:cs typeface="+mn-cs"/>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kumimoji="0">
                <a:ea typeface="新細明體" pitchFamily="18" charset="-120"/>
              </a:defRPr>
            </a:lvl1pPr>
          </a:lstStyle>
          <a:p>
            <a:pPr>
              <a:defRPr/>
            </a:pPr>
            <a:fld id="{6D630FA2-47E1-40F1-B9DC-900E30539931}" type="slidenum">
              <a:rPr lang="en-US" altLang="zh-TW"/>
              <a:pPr>
                <a:defRPr/>
              </a:pPr>
              <a:t>‹#›</a:t>
            </a:fld>
            <a:endParaRPr lang="en-US" altLang="zh-TW"/>
          </a:p>
        </p:txBody>
      </p:sp>
    </p:spTree>
    <p:extLst>
      <p:ext uri="{BB962C8B-B14F-4D97-AF65-F5344CB8AC3E}">
        <p14:creationId xmlns:p14="http://schemas.microsoft.com/office/powerpoint/2010/main" val="24549591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095981" y="5289550"/>
            <a:ext cx="6416040" cy="624461"/>
          </a:xfrm>
        </p:spPr>
        <p:txBody>
          <a:bodyPr anchor="b"/>
          <a:lstStyle>
            <a:lvl1pPr algn="l">
              <a:defRPr sz="23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095981" y="675187"/>
            <a:ext cx="6416040" cy="4533900"/>
          </a:xfrm>
        </p:spPr>
        <p:txBody>
          <a:bodyPr/>
          <a:lstStyle>
            <a:lvl1pPr marL="0" indent="0">
              <a:buNone/>
              <a:defRPr sz="3600"/>
            </a:lvl1pPr>
            <a:lvl2pPr marL="519773" indent="0">
              <a:buNone/>
              <a:defRPr sz="3200"/>
            </a:lvl2pPr>
            <a:lvl3pPr marL="1039534" indent="0">
              <a:buNone/>
              <a:defRPr sz="2700"/>
            </a:lvl3pPr>
            <a:lvl4pPr marL="1559312" indent="0">
              <a:buNone/>
              <a:defRPr sz="2300"/>
            </a:lvl4pPr>
            <a:lvl5pPr marL="2079071" indent="0">
              <a:buNone/>
              <a:defRPr sz="2300"/>
            </a:lvl5pPr>
            <a:lvl6pPr marL="2598854" indent="0">
              <a:buNone/>
              <a:defRPr sz="2300"/>
            </a:lvl6pPr>
            <a:lvl7pPr marL="3118619" indent="0">
              <a:buNone/>
              <a:defRPr sz="2300"/>
            </a:lvl7pPr>
            <a:lvl8pPr marL="3638393" indent="0">
              <a:buNone/>
              <a:defRPr sz="2300"/>
            </a:lvl8pPr>
            <a:lvl9pPr marL="4158150" indent="0">
              <a:buNone/>
              <a:defRPr sz="2300"/>
            </a:lvl9pPr>
          </a:lstStyle>
          <a:p>
            <a:pPr lvl="0"/>
            <a:endParaRPr lang="zh-TW" altLang="en-US" noProof="0" smtClean="0"/>
          </a:p>
        </p:txBody>
      </p:sp>
      <p:sp>
        <p:nvSpPr>
          <p:cNvPr id="4" name="文字版面配置區 3"/>
          <p:cNvSpPr>
            <a:spLocks noGrp="1"/>
          </p:cNvSpPr>
          <p:nvPr>
            <p:ph type="body" sz="half" idx="2"/>
          </p:nvPr>
        </p:nvSpPr>
        <p:spPr>
          <a:xfrm>
            <a:off x="2095981" y="5914011"/>
            <a:ext cx="6416040" cy="886839"/>
          </a:xfrm>
        </p:spPr>
        <p:txBody>
          <a:bodyPr/>
          <a:lstStyle>
            <a:lvl1pPr marL="0" indent="0">
              <a:buNone/>
              <a:defRPr sz="1600"/>
            </a:lvl1pPr>
            <a:lvl2pPr marL="519773" indent="0">
              <a:buNone/>
              <a:defRPr sz="1400"/>
            </a:lvl2pPr>
            <a:lvl3pPr marL="1039534" indent="0">
              <a:buNone/>
              <a:defRPr sz="1100"/>
            </a:lvl3pPr>
            <a:lvl4pPr marL="1559312" indent="0">
              <a:buNone/>
              <a:defRPr sz="1000"/>
            </a:lvl4pPr>
            <a:lvl5pPr marL="2079071" indent="0">
              <a:buNone/>
              <a:defRPr sz="1000"/>
            </a:lvl5pPr>
            <a:lvl6pPr marL="2598854" indent="0">
              <a:buNone/>
              <a:defRPr sz="1000"/>
            </a:lvl6pPr>
            <a:lvl7pPr marL="3118619" indent="0">
              <a:buNone/>
              <a:defRPr sz="1000"/>
            </a:lvl7pPr>
            <a:lvl8pPr marL="3638393" indent="0">
              <a:buNone/>
              <a:defRPr sz="1000"/>
            </a:lvl8pPr>
            <a:lvl9pPr marL="4158150"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p:txBody>
          <a:bodyPr/>
          <a:lstStyle>
            <a:lvl1pPr algn="ctr" fontAlgn="auto">
              <a:spcBef>
                <a:spcPts val="0"/>
              </a:spcBef>
              <a:spcAft>
                <a:spcPts val="0"/>
              </a:spcAft>
              <a:defRPr kumimoji="0">
                <a:latin typeface="+mn-lt"/>
                <a:ea typeface="+mn-ea"/>
                <a:cs typeface="+mn-cs"/>
              </a:defRPr>
            </a:lvl1pPr>
          </a:lstStyle>
          <a:p>
            <a:pPr>
              <a:defRPr/>
            </a:pPr>
            <a:endParaRPr lang="en-US" altLang="zh-TW"/>
          </a:p>
        </p:txBody>
      </p:sp>
      <p:sp>
        <p:nvSpPr>
          <p:cNvPr id="6"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kumimoji="0">
                <a:ea typeface="新細明體" pitchFamily="18" charset="-120"/>
              </a:defRPr>
            </a:lvl1pPr>
          </a:lstStyle>
          <a:p>
            <a:pPr>
              <a:defRPr/>
            </a:pPr>
            <a:fld id="{39A17393-0A69-4F83-B45B-599CB3395C96}" type="slidenum">
              <a:rPr lang="en-US" altLang="zh-TW"/>
              <a:pPr>
                <a:defRPr/>
              </a:pPr>
              <a:t>‹#›</a:t>
            </a:fld>
            <a:endParaRPr lang="en-US" altLang="zh-TW"/>
          </a:p>
        </p:txBody>
      </p:sp>
    </p:spTree>
    <p:extLst>
      <p:ext uri="{BB962C8B-B14F-4D97-AF65-F5344CB8AC3E}">
        <p14:creationId xmlns:p14="http://schemas.microsoft.com/office/powerpoint/2010/main" val="2825292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802005" y="2347415"/>
            <a:ext cx="9089390" cy="1619750"/>
          </a:xfrm>
        </p:spPr>
        <p:txBody>
          <a:bodyPr/>
          <a:lstStyle/>
          <a:p>
            <a:r>
              <a:rPr lang="zh-TW" altLang="en-US"/>
              <a:t>按一下以編輯母片標題樣式</a:t>
            </a:r>
          </a:p>
        </p:txBody>
      </p:sp>
      <p:sp>
        <p:nvSpPr>
          <p:cNvPr id="3" name="副標題 2"/>
          <p:cNvSpPr>
            <a:spLocks noGrp="1"/>
          </p:cNvSpPr>
          <p:nvPr>
            <p:ph type="subTitle" idx="1"/>
          </p:nvPr>
        </p:nvSpPr>
        <p:spPr>
          <a:xfrm>
            <a:off x="1604010" y="4282016"/>
            <a:ext cx="7485380" cy="1931106"/>
          </a:xfrm>
        </p:spPr>
        <p:txBody>
          <a:bodyPr/>
          <a:lstStyle>
            <a:lvl1pPr marL="0" indent="0" algn="ctr">
              <a:buNone/>
              <a:defRPr/>
            </a:lvl1pPr>
            <a:lvl2pPr marL="519067" indent="0" algn="ctr">
              <a:buNone/>
              <a:defRPr/>
            </a:lvl2pPr>
            <a:lvl3pPr marL="1038113" indent="0" algn="ctr">
              <a:buNone/>
              <a:defRPr/>
            </a:lvl3pPr>
            <a:lvl4pPr marL="1557190" indent="0" algn="ctr">
              <a:buNone/>
              <a:defRPr/>
            </a:lvl4pPr>
            <a:lvl5pPr marL="2076230" indent="0" algn="ctr">
              <a:buNone/>
              <a:defRPr/>
            </a:lvl5pPr>
            <a:lvl6pPr marL="2595322" indent="0" algn="ctr">
              <a:buNone/>
              <a:defRPr/>
            </a:lvl6pPr>
            <a:lvl7pPr marL="3114377" indent="0" algn="ctr">
              <a:buNone/>
              <a:defRPr/>
            </a:lvl7pPr>
            <a:lvl8pPr marL="3633442" indent="0" algn="ctr">
              <a:buNone/>
              <a:defRPr/>
            </a:lvl8pPr>
            <a:lvl9pPr marL="4152497" indent="0" algn="ctr">
              <a:buNone/>
              <a:defRPr/>
            </a:lvl9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0E5D3AE-99CF-4DC7-B43B-D77A7AA24B79}" type="slidenum">
              <a:rPr lang="en-US" altLang="zh-TW"/>
              <a:pPr>
                <a:defRPr/>
              </a:pPr>
              <a:t>‹#›</a:t>
            </a:fld>
            <a:endParaRPr lang="en-US" altLang="zh-TW" dirty="0"/>
          </a:p>
        </p:txBody>
      </p:sp>
    </p:spTree>
    <p:extLst>
      <p:ext uri="{BB962C8B-B14F-4D97-AF65-F5344CB8AC3E}">
        <p14:creationId xmlns:p14="http://schemas.microsoft.com/office/powerpoint/2010/main" val="9651281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lgn="ctr" fontAlgn="auto">
              <a:spcBef>
                <a:spcPts val="0"/>
              </a:spcBef>
              <a:spcAft>
                <a:spcPts val="0"/>
              </a:spcAft>
              <a:defRPr kumimoji="0">
                <a:latin typeface="+mn-lt"/>
                <a:ea typeface="+mn-ea"/>
                <a:cs typeface="+mn-cs"/>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kumimoji="0">
                <a:ea typeface="新細明體" pitchFamily="18" charset="-120"/>
              </a:defRPr>
            </a:lvl1pPr>
          </a:lstStyle>
          <a:p>
            <a:pPr>
              <a:defRPr/>
            </a:pPr>
            <a:fld id="{DB7DCA33-6521-41FA-915E-E33846A10147}" type="slidenum">
              <a:rPr lang="en-US" altLang="zh-TW"/>
              <a:pPr>
                <a:defRPr/>
              </a:pPr>
              <a:t>‹#›</a:t>
            </a:fld>
            <a:endParaRPr lang="en-US" altLang="zh-TW"/>
          </a:p>
        </p:txBody>
      </p:sp>
    </p:spTree>
    <p:extLst>
      <p:ext uri="{BB962C8B-B14F-4D97-AF65-F5344CB8AC3E}">
        <p14:creationId xmlns:p14="http://schemas.microsoft.com/office/powerpoint/2010/main" val="18528165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619047" y="671689"/>
            <a:ext cx="2272348" cy="60452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02005" y="671689"/>
            <a:ext cx="6638819" cy="6045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p:txBody>
          <a:bodyPr/>
          <a:lstStyle>
            <a:lvl1pPr algn="ctr" fontAlgn="auto">
              <a:spcBef>
                <a:spcPts val="0"/>
              </a:spcBef>
              <a:spcAft>
                <a:spcPts val="0"/>
              </a:spcAft>
              <a:defRPr kumimoji="0">
                <a:latin typeface="+mn-lt"/>
                <a:ea typeface="+mn-ea"/>
                <a:cs typeface="+mn-cs"/>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kumimoji="0">
                <a:ea typeface="新細明體" pitchFamily="18" charset="-120"/>
              </a:defRPr>
            </a:lvl1pPr>
          </a:lstStyle>
          <a:p>
            <a:pPr>
              <a:defRPr/>
            </a:pPr>
            <a:fld id="{01CBD3FB-068B-4550-8E23-B6F8DA300A2E}" type="slidenum">
              <a:rPr lang="en-US" altLang="zh-TW"/>
              <a:pPr>
                <a:defRPr/>
              </a:pPr>
              <a:t>‹#›</a:t>
            </a:fld>
            <a:endParaRPr lang="en-US" altLang="zh-TW"/>
          </a:p>
        </p:txBody>
      </p:sp>
    </p:spTree>
    <p:extLst>
      <p:ext uri="{BB962C8B-B14F-4D97-AF65-F5344CB8AC3E}">
        <p14:creationId xmlns:p14="http://schemas.microsoft.com/office/powerpoint/2010/main" val="32870177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802005" y="671692"/>
            <a:ext cx="9089390" cy="1259417"/>
          </a:xfrm>
        </p:spPr>
        <p:txBody>
          <a:bodyPr/>
          <a:lstStyle/>
          <a:p>
            <a:r>
              <a:rPr lang="zh-TW" altLang="en-US" smtClean="0"/>
              <a:t>按一下以編輯母片標題樣式</a:t>
            </a:r>
            <a:endParaRPr lang="zh-TW" altLang="en-US"/>
          </a:p>
        </p:txBody>
      </p:sp>
      <p:sp>
        <p:nvSpPr>
          <p:cNvPr id="3" name="圖表版面配置區 2"/>
          <p:cNvSpPr>
            <a:spLocks noGrp="1"/>
          </p:cNvSpPr>
          <p:nvPr>
            <p:ph type="chart" idx="1"/>
          </p:nvPr>
        </p:nvSpPr>
        <p:spPr>
          <a:xfrm>
            <a:off x="802005" y="2182989"/>
            <a:ext cx="9089390" cy="4533900"/>
          </a:xfrm>
        </p:spPr>
        <p:txBody>
          <a:bodyPr/>
          <a:lstStyle/>
          <a:p>
            <a:pPr lvl="0"/>
            <a:endParaRPr lang="zh-TW" altLang="en-US" noProof="0" smtClean="0"/>
          </a:p>
        </p:txBody>
      </p:sp>
      <p:sp>
        <p:nvSpPr>
          <p:cNvPr id="4" name="Rectangle 4"/>
          <p:cNvSpPr>
            <a:spLocks noGrp="1" noChangeArrowheads="1"/>
          </p:cNvSpPr>
          <p:nvPr>
            <p:ph type="dt" sz="half" idx="10"/>
          </p:nvPr>
        </p:nvSpPr>
        <p:spPr/>
        <p:txBody>
          <a:bodyPr/>
          <a:lstStyle>
            <a:lvl1pPr algn="ctr" fontAlgn="auto">
              <a:spcBef>
                <a:spcPts val="0"/>
              </a:spcBef>
              <a:spcAft>
                <a:spcPts val="0"/>
              </a:spcAft>
              <a:defRPr kumimoji="0">
                <a:latin typeface="+mn-lt"/>
                <a:ea typeface="+mn-ea"/>
                <a:cs typeface="+mn-cs"/>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kumimoji="0">
                <a:ea typeface="新細明體" pitchFamily="18" charset="-120"/>
              </a:defRPr>
            </a:lvl1pPr>
          </a:lstStyle>
          <a:p>
            <a:pPr>
              <a:defRPr/>
            </a:pPr>
            <a:fld id="{29E0C822-8FA8-4031-ADAA-519B1B0758E4}" type="slidenum">
              <a:rPr lang="en-US" altLang="zh-TW"/>
              <a:pPr>
                <a:defRPr/>
              </a:pPr>
              <a:t>‹#›</a:t>
            </a:fld>
            <a:endParaRPr lang="en-US" altLang="zh-TW"/>
          </a:p>
        </p:txBody>
      </p:sp>
    </p:spTree>
    <p:extLst>
      <p:ext uri="{BB962C8B-B14F-4D97-AF65-F5344CB8AC3E}">
        <p14:creationId xmlns:p14="http://schemas.microsoft.com/office/powerpoint/2010/main" val="23881359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802005" y="671692"/>
            <a:ext cx="9089390" cy="1259417"/>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802005" y="2182989"/>
            <a:ext cx="9089390" cy="4533900"/>
          </a:xfrm>
        </p:spPr>
        <p:txBody>
          <a:bodyPr/>
          <a:lstStyle/>
          <a:p>
            <a:pPr lvl="0"/>
            <a:endParaRPr lang="zh-TW" altLang="en-US" noProof="0" smtClean="0"/>
          </a:p>
        </p:txBody>
      </p:sp>
      <p:sp>
        <p:nvSpPr>
          <p:cNvPr id="4" name="Rectangle 4"/>
          <p:cNvSpPr>
            <a:spLocks noGrp="1" noChangeArrowheads="1"/>
          </p:cNvSpPr>
          <p:nvPr>
            <p:ph type="dt" sz="half" idx="10"/>
          </p:nvPr>
        </p:nvSpPr>
        <p:spPr/>
        <p:txBody>
          <a:bodyPr/>
          <a:lstStyle>
            <a:lvl1pPr algn="ctr" fontAlgn="auto">
              <a:spcBef>
                <a:spcPts val="0"/>
              </a:spcBef>
              <a:spcAft>
                <a:spcPts val="0"/>
              </a:spcAft>
              <a:defRPr kumimoji="0">
                <a:latin typeface="+mn-lt"/>
                <a:ea typeface="+mn-ea"/>
                <a:cs typeface="+mn-cs"/>
              </a:defRPr>
            </a:lvl1pPr>
          </a:lstStyle>
          <a:p>
            <a:pPr>
              <a:defRPr/>
            </a:pPr>
            <a:endParaRPr lang="en-US" altLang="zh-TW"/>
          </a:p>
        </p:txBody>
      </p:sp>
      <p:sp>
        <p:nvSpPr>
          <p:cNvPr id="5" name="Rectangle 5"/>
          <p:cNvSpPr>
            <a:spLocks noGrp="1" noChangeArrowheads="1"/>
          </p:cNvSpPr>
          <p:nvPr>
            <p:ph type="ftr" sz="quarter" idx="11"/>
          </p:nvPr>
        </p:nvSpPr>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kumimoji="0">
                <a:ea typeface="新細明體" pitchFamily="18" charset="-120"/>
              </a:defRPr>
            </a:lvl1pPr>
          </a:lstStyle>
          <a:p>
            <a:pPr>
              <a:defRPr/>
            </a:pPr>
            <a:fld id="{9343F91A-0E8E-4731-BA05-79619E2F2E0A}" type="slidenum">
              <a:rPr lang="en-US" altLang="zh-TW"/>
              <a:pPr>
                <a:defRPr/>
              </a:pPr>
              <a:t>‹#›</a:t>
            </a:fld>
            <a:endParaRPr lang="en-US" altLang="zh-TW"/>
          </a:p>
        </p:txBody>
      </p:sp>
    </p:spTree>
    <p:extLst>
      <p:ext uri="{BB962C8B-B14F-4D97-AF65-F5344CB8AC3E}">
        <p14:creationId xmlns:p14="http://schemas.microsoft.com/office/powerpoint/2010/main" val="13384462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610"/>
            <a:ext cx="9624060" cy="1259417"/>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534670" y="1763219"/>
            <a:ext cx="4722918" cy="498694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435812" y="1763219"/>
            <a:ext cx="4722918" cy="498694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534671" y="6881316"/>
            <a:ext cx="2495127" cy="524757"/>
          </a:xfrm>
        </p:spPr>
        <p:txBody>
          <a:bodyPr/>
          <a:lstStyle>
            <a:lvl1pPr algn="ctr" fontAlgn="auto">
              <a:spcBef>
                <a:spcPts val="0"/>
              </a:spcBef>
              <a:spcAft>
                <a:spcPts val="0"/>
              </a:spcAft>
              <a:defRPr kumimoji="0">
                <a:latin typeface="+mn-lt"/>
                <a:ea typeface="+mn-ea"/>
                <a:cs typeface="+mn-cs"/>
              </a:defRPr>
            </a:lvl1pPr>
          </a:lstStyle>
          <a:p>
            <a:pPr>
              <a:defRPr/>
            </a:pPr>
            <a:endParaRPr lang="en-US" altLang="zh-TW"/>
          </a:p>
        </p:txBody>
      </p:sp>
      <p:sp>
        <p:nvSpPr>
          <p:cNvPr id="6" name="頁尾版面配置區 5"/>
          <p:cNvSpPr>
            <a:spLocks noGrp="1"/>
          </p:cNvSpPr>
          <p:nvPr>
            <p:ph type="ftr" sz="quarter" idx="11"/>
          </p:nvPr>
        </p:nvSpPr>
        <p:spPr>
          <a:xfrm>
            <a:off x="3653582" y="6881316"/>
            <a:ext cx="3386243" cy="524757"/>
          </a:xfrm>
        </p:spPr>
        <p:txBody>
          <a:bodyPr/>
          <a:lstStyle>
            <a:lvl1pPr algn="l" fontAlgn="auto">
              <a:spcBef>
                <a:spcPts val="0"/>
              </a:spcBef>
              <a:spcAft>
                <a:spcPts val="0"/>
              </a:spcAft>
              <a:defRPr kumimoji="0">
                <a:latin typeface="+mn-lt"/>
                <a:ea typeface="+mn-ea"/>
                <a:cs typeface="+mn-cs"/>
              </a:defRPr>
            </a:lvl1pPr>
          </a:lstStyle>
          <a:p>
            <a:pPr>
              <a:defRPr/>
            </a:pPr>
            <a:endParaRPr lang="en-US" altLang="zh-TW"/>
          </a:p>
        </p:txBody>
      </p:sp>
      <p:sp>
        <p:nvSpPr>
          <p:cNvPr id="7" name="投影片編號版面配置區 6"/>
          <p:cNvSpPr>
            <a:spLocks noGrp="1"/>
          </p:cNvSpPr>
          <p:nvPr>
            <p:ph type="sldNum" sz="quarter" idx="12"/>
          </p:nvPr>
        </p:nvSpPr>
        <p:spPr>
          <a:xfrm>
            <a:off x="7663603" y="6881316"/>
            <a:ext cx="2495127" cy="524757"/>
          </a:xfrm>
        </p:spPr>
        <p:txBody>
          <a:bodyPr/>
          <a:lstStyle>
            <a:lvl1pPr>
              <a:defRPr kumimoji="0">
                <a:ea typeface="新細明體" pitchFamily="18" charset="-120"/>
              </a:defRPr>
            </a:lvl1pPr>
          </a:lstStyle>
          <a:p>
            <a:pPr>
              <a:defRPr/>
            </a:pPr>
            <a:fld id="{2F96EE54-53B6-4CD4-944C-4AF978FDE9D5}" type="slidenum">
              <a:rPr lang="en-US" altLang="zh-TW"/>
              <a:pPr>
                <a:defRPr/>
              </a:pPr>
              <a:t>‹#›</a:t>
            </a:fld>
            <a:endParaRPr lang="en-US" altLang="zh-TW"/>
          </a:p>
        </p:txBody>
      </p:sp>
    </p:spTree>
    <p:extLst>
      <p:ext uri="{BB962C8B-B14F-4D97-AF65-F5344CB8AC3E}">
        <p14:creationId xmlns:p14="http://schemas.microsoft.com/office/powerpoint/2010/main" val="5551222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802005" y="2347413"/>
            <a:ext cx="9089390" cy="1619750"/>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604010" y="4282016"/>
            <a:ext cx="7485380" cy="1931106"/>
          </a:xfrm>
        </p:spPr>
        <p:txBody>
          <a:bodyPr/>
          <a:lstStyle>
            <a:lvl1pPr marL="0" indent="0" algn="ctr">
              <a:buNone/>
              <a:defRPr/>
            </a:lvl1pPr>
            <a:lvl2pPr marL="519924" indent="0" algn="ctr">
              <a:buNone/>
              <a:defRPr/>
            </a:lvl2pPr>
            <a:lvl3pPr marL="1039838" indent="0" algn="ctr">
              <a:buNone/>
              <a:defRPr/>
            </a:lvl3pPr>
            <a:lvl4pPr marL="1559767" indent="0" algn="ctr">
              <a:buNone/>
              <a:defRPr/>
            </a:lvl4pPr>
            <a:lvl5pPr marL="2079680" indent="0" algn="ctr">
              <a:buNone/>
              <a:defRPr/>
            </a:lvl5pPr>
            <a:lvl6pPr marL="2599613" indent="0" algn="ctr">
              <a:buNone/>
              <a:defRPr/>
            </a:lvl6pPr>
            <a:lvl7pPr marL="3119529" indent="0" algn="ctr">
              <a:buNone/>
              <a:defRPr/>
            </a:lvl7pPr>
            <a:lvl8pPr marL="3639455" indent="0" algn="ctr">
              <a:buNone/>
              <a:defRPr/>
            </a:lvl8pPr>
            <a:lvl9pPr marL="4159365"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6A75224-C049-4623-B33C-B5A82F93D2D9}" type="slidenum">
              <a:rPr lang="en-US" altLang="zh-TW"/>
              <a:pPr>
                <a:defRPr/>
              </a:pPr>
              <a:t>‹#›</a:t>
            </a:fld>
            <a:endParaRPr lang="en-US" altLang="zh-TW"/>
          </a:p>
        </p:txBody>
      </p:sp>
    </p:spTree>
    <p:extLst>
      <p:ext uri="{BB962C8B-B14F-4D97-AF65-F5344CB8AC3E}">
        <p14:creationId xmlns:p14="http://schemas.microsoft.com/office/powerpoint/2010/main" val="6033902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5CAD293-C790-4692-9E2E-188F1667C62B}" type="slidenum">
              <a:rPr lang="en-US" altLang="zh-TW"/>
              <a:pPr>
                <a:defRPr/>
              </a:pPr>
              <a:t>‹#›</a:t>
            </a:fld>
            <a:endParaRPr lang="en-US" altLang="zh-TW"/>
          </a:p>
        </p:txBody>
      </p:sp>
    </p:spTree>
    <p:extLst>
      <p:ext uri="{BB962C8B-B14F-4D97-AF65-F5344CB8AC3E}">
        <p14:creationId xmlns:p14="http://schemas.microsoft.com/office/powerpoint/2010/main" val="35855565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44705" y="4855783"/>
            <a:ext cx="9089390" cy="1500805"/>
          </a:xfrm>
        </p:spPr>
        <p:txBody>
          <a:bodyPr anchor="t"/>
          <a:lstStyle>
            <a:lvl1pPr algn="l">
              <a:defRPr sz="46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44705" y="3202773"/>
            <a:ext cx="9089390" cy="1652984"/>
          </a:xfrm>
        </p:spPr>
        <p:txBody>
          <a:bodyPr anchor="b"/>
          <a:lstStyle>
            <a:lvl1pPr marL="0" indent="0">
              <a:buNone/>
              <a:defRPr sz="2300"/>
            </a:lvl1pPr>
            <a:lvl2pPr marL="519924" indent="0">
              <a:buNone/>
              <a:defRPr sz="2100"/>
            </a:lvl2pPr>
            <a:lvl3pPr marL="1039838" indent="0">
              <a:buNone/>
              <a:defRPr sz="1800"/>
            </a:lvl3pPr>
            <a:lvl4pPr marL="1559767" indent="0">
              <a:buNone/>
              <a:defRPr sz="1600"/>
            </a:lvl4pPr>
            <a:lvl5pPr marL="2079680" indent="0">
              <a:buNone/>
              <a:defRPr sz="1600"/>
            </a:lvl5pPr>
            <a:lvl6pPr marL="2599613" indent="0">
              <a:buNone/>
              <a:defRPr sz="1600"/>
            </a:lvl6pPr>
            <a:lvl7pPr marL="3119529" indent="0">
              <a:buNone/>
              <a:defRPr sz="1600"/>
            </a:lvl7pPr>
            <a:lvl8pPr marL="3639455" indent="0">
              <a:buNone/>
              <a:defRPr sz="1600"/>
            </a:lvl8pPr>
            <a:lvl9pPr marL="4159365" indent="0">
              <a:buNone/>
              <a:defRPr sz="16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62406A3-B357-4023-B1D1-7534A4C031D7}" type="slidenum">
              <a:rPr lang="en-US" altLang="zh-TW"/>
              <a:pPr>
                <a:defRPr/>
              </a:pPr>
              <a:t>‹#›</a:t>
            </a:fld>
            <a:endParaRPr lang="en-US" altLang="zh-TW"/>
          </a:p>
        </p:txBody>
      </p:sp>
    </p:spTree>
    <p:extLst>
      <p:ext uri="{BB962C8B-B14F-4D97-AF65-F5344CB8AC3E}">
        <p14:creationId xmlns:p14="http://schemas.microsoft.com/office/powerpoint/2010/main" val="19425396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02005" y="2182989"/>
            <a:ext cx="4455583" cy="453390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435813" y="2182989"/>
            <a:ext cx="4455583" cy="453390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875187C0-8A99-46A1-9CB7-D45AF949D484}" type="slidenum">
              <a:rPr lang="en-US" altLang="zh-TW"/>
              <a:pPr>
                <a:defRPr/>
              </a:pPr>
              <a:t>‹#›</a:t>
            </a:fld>
            <a:endParaRPr lang="en-US" altLang="zh-TW"/>
          </a:p>
        </p:txBody>
      </p:sp>
    </p:spTree>
    <p:extLst>
      <p:ext uri="{BB962C8B-B14F-4D97-AF65-F5344CB8AC3E}">
        <p14:creationId xmlns:p14="http://schemas.microsoft.com/office/powerpoint/2010/main" val="27408589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610"/>
            <a:ext cx="9624060" cy="1259417"/>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34670" y="1691467"/>
            <a:ext cx="4724775" cy="704923"/>
          </a:xfrm>
        </p:spPr>
        <p:txBody>
          <a:bodyPr anchor="b"/>
          <a:lstStyle>
            <a:lvl1pPr marL="0" indent="0">
              <a:buNone/>
              <a:defRPr sz="2700" b="1"/>
            </a:lvl1pPr>
            <a:lvl2pPr marL="519924" indent="0">
              <a:buNone/>
              <a:defRPr sz="2300" b="1"/>
            </a:lvl2pPr>
            <a:lvl3pPr marL="1039838" indent="0">
              <a:buNone/>
              <a:defRPr sz="2100" b="1"/>
            </a:lvl3pPr>
            <a:lvl4pPr marL="1559767" indent="0">
              <a:buNone/>
              <a:defRPr sz="1800" b="1"/>
            </a:lvl4pPr>
            <a:lvl5pPr marL="2079680" indent="0">
              <a:buNone/>
              <a:defRPr sz="1800" b="1"/>
            </a:lvl5pPr>
            <a:lvl6pPr marL="2599613" indent="0">
              <a:buNone/>
              <a:defRPr sz="1800" b="1"/>
            </a:lvl6pPr>
            <a:lvl7pPr marL="3119529" indent="0">
              <a:buNone/>
              <a:defRPr sz="1800" b="1"/>
            </a:lvl7pPr>
            <a:lvl8pPr marL="3639455" indent="0">
              <a:buNone/>
              <a:defRPr sz="1800" b="1"/>
            </a:lvl8pPr>
            <a:lvl9pPr marL="4159365" indent="0">
              <a:buNone/>
              <a:defRPr sz="1800" b="1"/>
            </a:lvl9pPr>
          </a:lstStyle>
          <a:p>
            <a:pPr lvl="0"/>
            <a:r>
              <a:rPr lang="zh-TW" altLang="en-US" smtClean="0"/>
              <a:t>按一下以編輯母片文字樣式</a:t>
            </a:r>
          </a:p>
        </p:txBody>
      </p:sp>
      <p:sp>
        <p:nvSpPr>
          <p:cNvPr id="4" name="內容版面配置區 3"/>
          <p:cNvSpPr>
            <a:spLocks noGrp="1"/>
          </p:cNvSpPr>
          <p:nvPr>
            <p:ph sz="half" idx="2"/>
          </p:nvPr>
        </p:nvSpPr>
        <p:spPr>
          <a:xfrm>
            <a:off x="534670" y="2396390"/>
            <a:ext cx="4724775" cy="4353734"/>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432133" y="1691467"/>
            <a:ext cx="4726631" cy="704923"/>
          </a:xfrm>
        </p:spPr>
        <p:txBody>
          <a:bodyPr anchor="b"/>
          <a:lstStyle>
            <a:lvl1pPr marL="0" indent="0">
              <a:buNone/>
              <a:defRPr sz="2700" b="1"/>
            </a:lvl1pPr>
            <a:lvl2pPr marL="519924" indent="0">
              <a:buNone/>
              <a:defRPr sz="2300" b="1"/>
            </a:lvl2pPr>
            <a:lvl3pPr marL="1039838" indent="0">
              <a:buNone/>
              <a:defRPr sz="2100" b="1"/>
            </a:lvl3pPr>
            <a:lvl4pPr marL="1559767" indent="0">
              <a:buNone/>
              <a:defRPr sz="1800" b="1"/>
            </a:lvl4pPr>
            <a:lvl5pPr marL="2079680" indent="0">
              <a:buNone/>
              <a:defRPr sz="1800" b="1"/>
            </a:lvl5pPr>
            <a:lvl6pPr marL="2599613" indent="0">
              <a:buNone/>
              <a:defRPr sz="1800" b="1"/>
            </a:lvl6pPr>
            <a:lvl7pPr marL="3119529" indent="0">
              <a:buNone/>
              <a:defRPr sz="1800" b="1"/>
            </a:lvl7pPr>
            <a:lvl8pPr marL="3639455" indent="0">
              <a:buNone/>
              <a:defRPr sz="1800" b="1"/>
            </a:lvl8pPr>
            <a:lvl9pPr marL="4159365" indent="0">
              <a:buNone/>
              <a:defRPr sz="1800" b="1"/>
            </a:lvl9pPr>
          </a:lstStyle>
          <a:p>
            <a:pPr lvl="0"/>
            <a:r>
              <a:rPr lang="zh-TW" altLang="en-US" smtClean="0"/>
              <a:t>按一下以編輯母片文字樣式</a:t>
            </a:r>
          </a:p>
        </p:txBody>
      </p:sp>
      <p:sp>
        <p:nvSpPr>
          <p:cNvPr id="6" name="內容版面配置區 5"/>
          <p:cNvSpPr>
            <a:spLocks noGrp="1"/>
          </p:cNvSpPr>
          <p:nvPr>
            <p:ph sz="quarter" idx="4"/>
          </p:nvPr>
        </p:nvSpPr>
        <p:spPr>
          <a:xfrm>
            <a:off x="5432133" y="2396390"/>
            <a:ext cx="4726631" cy="4353734"/>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6ABB7854-6D8C-4802-8DC8-47B4C65AD7F2}" type="slidenum">
              <a:rPr lang="en-US" altLang="zh-TW"/>
              <a:pPr>
                <a:defRPr/>
              </a:pPr>
              <a:t>‹#›</a:t>
            </a:fld>
            <a:endParaRPr lang="en-US" altLang="zh-TW"/>
          </a:p>
        </p:txBody>
      </p:sp>
    </p:spTree>
    <p:extLst>
      <p:ext uri="{BB962C8B-B14F-4D97-AF65-F5344CB8AC3E}">
        <p14:creationId xmlns:p14="http://schemas.microsoft.com/office/powerpoint/2010/main" val="690198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CD33DDF6-C351-427D-822A-48DE8DC297D0}" type="slidenum">
              <a:rPr lang="en-US" altLang="zh-TW"/>
              <a:pPr>
                <a:defRPr/>
              </a:pPr>
              <a:t>‹#›</a:t>
            </a:fld>
            <a:endParaRPr lang="en-US" altLang="zh-TW" dirty="0"/>
          </a:p>
        </p:txBody>
      </p:sp>
    </p:spTree>
    <p:extLst>
      <p:ext uri="{BB962C8B-B14F-4D97-AF65-F5344CB8AC3E}">
        <p14:creationId xmlns:p14="http://schemas.microsoft.com/office/powerpoint/2010/main" val="5954001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8FE3AEA8-4F88-4CEE-B65A-F945449BC325}" type="slidenum">
              <a:rPr lang="en-US" altLang="zh-TW"/>
              <a:pPr>
                <a:defRPr/>
              </a:pPr>
              <a:t>‹#›</a:t>
            </a:fld>
            <a:endParaRPr lang="en-US" altLang="zh-TW"/>
          </a:p>
        </p:txBody>
      </p:sp>
    </p:spTree>
    <p:extLst>
      <p:ext uri="{BB962C8B-B14F-4D97-AF65-F5344CB8AC3E}">
        <p14:creationId xmlns:p14="http://schemas.microsoft.com/office/powerpoint/2010/main" val="24964968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9506650A-327F-4B52-87E1-3B46D0F11D7F}" type="slidenum">
              <a:rPr lang="en-US" altLang="zh-TW"/>
              <a:pPr>
                <a:defRPr/>
              </a:pPr>
              <a:t>‹#›</a:t>
            </a:fld>
            <a:endParaRPr lang="en-US" altLang="zh-TW"/>
          </a:p>
        </p:txBody>
      </p:sp>
    </p:spTree>
    <p:extLst>
      <p:ext uri="{BB962C8B-B14F-4D97-AF65-F5344CB8AC3E}">
        <p14:creationId xmlns:p14="http://schemas.microsoft.com/office/powerpoint/2010/main" val="21863037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34704" y="300865"/>
            <a:ext cx="3518055" cy="1280407"/>
          </a:xfrm>
        </p:spPr>
        <p:txBody>
          <a:bodyPr anchor="b"/>
          <a:lstStyle>
            <a:lvl1pPr algn="l">
              <a:defRPr sz="23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180822" y="300893"/>
            <a:ext cx="5977908" cy="6449263"/>
          </a:xfrm>
        </p:spPr>
        <p:txBody>
          <a:bodyPr/>
          <a:lstStyle>
            <a:lvl1pPr>
              <a:defRPr sz="36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34704" y="1581268"/>
            <a:ext cx="3518055" cy="5168856"/>
          </a:xfrm>
        </p:spPr>
        <p:txBody>
          <a:bodyPr/>
          <a:lstStyle>
            <a:lvl1pPr marL="0" indent="0">
              <a:buNone/>
              <a:defRPr sz="1600"/>
            </a:lvl1pPr>
            <a:lvl2pPr marL="519924" indent="0">
              <a:buNone/>
              <a:defRPr sz="1400"/>
            </a:lvl2pPr>
            <a:lvl3pPr marL="1039838" indent="0">
              <a:buNone/>
              <a:defRPr sz="1100"/>
            </a:lvl3pPr>
            <a:lvl4pPr marL="1559767" indent="0">
              <a:buNone/>
              <a:defRPr sz="1000"/>
            </a:lvl4pPr>
            <a:lvl5pPr marL="2079680" indent="0">
              <a:buNone/>
              <a:defRPr sz="1000"/>
            </a:lvl5pPr>
            <a:lvl6pPr marL="2599613" indent="0">
              <a:buNone/>
              <a:defRPr sz="1000"/>
            </a:lvl6pPr>
            <a:lvl7pPr marL="3119529" indent="0">
              <a:buNone/>
              <a:defRPr sz="1000"/>
            </a:lvl7pPr>
            <a:lvl8pPr marL="3639455" indent="0">
              <a:buNone/>
              <a:defRPr sz="1000"/>
            </a:lvl8pPr>
            <a:lvl9pPr marL="4159365"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D58B74BE-3F1A-4EBF-A362-2F16733D6DA1}" type="slidenum">
              <a:rPr lang="en-US" altLang="zh-TW"/>
              <a:pPr>
                <a:defRPr/>
              </a:pPr>
              <a:t>‹#›</a:t>
            </a:fld>
            <a:endParaRPr lang="en-US" altLang="zh-TW"/>
          </a:p>
        </p:txBody>
      </p:sp>
    </p:spTree>
    <p:extLst>
      <p:ext uri="{BB962C8B-B14F-4D97-AF65-F5344CB8AC3E}">
        <p14:creationId xmlns:p14="http://schemas.microsoft.com/office/powerpoint/2010/main" val="12214599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095981" y="5289550"/>
            <a:ext cx="6416040" cy="624461"/>
          </a:xfrm>
        </p:spPr>
        <p:txBody>
          <a:bodyPr anchor="b"/>
          <a:lstStyle>
            <a:lvl1pPr algn="l">
              <a:defRPr sz="23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095981" y="675187"/>
            <a:ext cx="6416040" cy="4533900"/>
          </a:xfrm>
        </p:spPr>
        <p:txBody>
          <a:bodyPr/>
          <a:lstStyle>
            <a:lvl1pPr marL="0" indent="0">
              <a:buNone/>
              <a:defRPr sz="3600"/>
            </a:lvl1pPr>
            <a:lvl2pPr marL="519924" indent="0">
              <a:buNone/>
              <a:defRPr sz="3200"/>
            </a:lvl2pPr>
            <a:lvl3pPr marL="1039838" indent="0">
              <a:buNone/>
              <a:defRPr sz="2700"/>
            </a:lvl3pPr>
            <a:lvl4pPr marL="1559767" indent="0">
              <a:buNone/>
              <a:defRPr sz="2300"/>
            </a:lvl4pPr>
            <a:lvl5pPr marL="2079680" indent="0">
              <a:buNone/>
              <a:defRPr sz="2300"/>
            </a:lvl5pPr>
            <a:lvl6pPr marL="2599613" indent="0">
              <a:buNone/>
              <a:defRPr sz="2300"/>
            </a:lvl6pPr>
            <a:lvl7pPr marL="3119529" indent="0">
              <a:buNone/>
              <a:defRPr sz="2300"/>
            </a:lvl7pPr>
            <a:lvl8pPr marL="3639455" indent="0">
              <a:buNone/>
              <a:defRPr sz="2300"/>
            </a:lvl8pPr>
            <a:lvl9pPr marL="4159365" indent="0">
              <a:buNone/>
              <a:defRPr sz="2300"/>
            </a:lvl9pPr>
          </a:lstStyle>
          <a:p>
            <a:pPr lvl="0"/>
            <a:endParaRPr lang="zh-TW" altLang="en-US" noProof="0" smtClean="0"/>
          </a:p>
        </p:txBody>
      </p:sp>
      <p:sp>
        <p:nvSpPr>
          <p:cNvPr id="4" name="文字版面配置區 3"/>
          <p:cNvSpPr>
            <a:spLocks noGrp="1"/>
          </p:cNvSpPr>
          <p:nvPr>
            <p:ph type="body" sz="half" idx="2"/>
          </p:nvPr>
        </p:nvSpPr>
        <p:spPr>
          <a:xfrm>
            <a:off x="2095981" y="5914011"/>
            <a:ext cx="6416040" cy="886839"/>
          </a:xfrm>
        </p:spPr>
        <p:txBody>
          <a:bodyPr/>
          <a:lstStyle>
            <a:lvl1pPr marL="0" indent="0">
              <a:buNone/>
              <a:defRPr sz="1600"/>
            </a:lvl1pPr>
            <a:lvl2pPr marL="519924" indent="0">
              <a:buNone/>
              <a:defRPr sz="1400"/>
            </a:lvl2pPr>
            <a:lvl3pPr marL="1039838" indent="0">
              <a:buNone/>
              <a:defRPr sz="1100"/>
            </a:lvl3pPr>
            <a:lvl4pPr marL="1559767" indent="0">
              <a:buNone/>
              <a:defRPr sz="1000"/>
            </a:lvl4pPr>
            <a:lvl5pPr marL="2079680" indent="0">
              <a:buNone/>
              <a:defRPr sz="1000"/>
            </a:lvl5pPr>
            <a:lvl6pPr marL="2599613" indent="0">
              <a:buNone/>
              <a:defRPr sz="1000"/>
            </a:lvl6pPr>
            <a:lvl7pPr marL="3119529" indent="0">
              <a:buNone/>
              <a:defRPr sz="1000"/>
            </a:lvl7pPr>
            <a:lvl8pPr marL="3639455" indent="0">
              <a:buNone/>
              <a:defRPr sz="1000"/>
            </a:lvl8pPr>
            <a:lvl9pPr marL="4159365" indent="0">
              <a:buNone/>
              <a:defRPr sz="10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5F7C324B-3667-44E6-B44B-09C16E5369A0}" type="slidenum">
              <a:rPr lang="en-US" altLang="zh-TW"/>
              <a:pPr>
                <a:defRPr/>
              </a:pPr>
              <a:t>‹#›</a:t>
            </a:fld>
            <a:endParaRPr lang="en-US" altLang="zh-TW"/>
          </a:p>
        </p:txBody>
      </p:sp>
    </p:spTree>
    <p:extLst>
      <p:ext uri="{BB962C8B-B14F-4D97-AF65-F5344CB8AC3E}">
        <p14:creationId xmlns:p14="http://schemas.microsoft.com/office/powerpoint/2010/main" val="1026851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F2876B6-5277-4EB1-BAF4-A63476DA7A61}" type="slidenum">
              <a:rPr lang="en-US" altLang="zh-TW"/>
              <a:pPr>
                <a:defRPr/>
              </a:pPr>
              <a:t>‹#›</a:t>
            </a:fld>
            <a:endParaRPr lang="en-US" altLang="zh-TW"/>
          </a:p>
        </p:txBody>
      </p:sp>
    </p:spTree>
    <p:extLst>
      <p:ext uri="{BB962C8B-B14F-4D97-AF65-F5344CB8AC3E}">
        <p14:creationId xmlns:p14="http://schemas.microsoft.com/office/powerpoint/2010/main" val="27832932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619047" y="671689"/>
            <a:ext cx="2272348" cy="604520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02005" y="671689"/>
            <a:ext cx="6638819" cy="604520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87DC85C-5A19-48D9-95BC-85C3F5A7D090}" type="slidenum">
              <a:rPr lang="en-US" altLang="zh-TW"/>
              <a:pPr>
                <a:defRPr/>
              </a:pPr>
              <a:t>‹#›</a:t>
            </a:fld>
            <a:endParaRPr lang="en-US" altLang="zh-TW"/>
          </a:p>
        </p:txBody>
      </p:sp>
    </p:spTree>
    <p:extLst>
      <p:ext uri="{BB962C8B-B14F-4D97-AF65-F5344CB8AC3E}">
        <p14:creationId xmlns:p14="http://schemas.microsoft.com/office/powerpoint/2010/main" val="18582969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802005" y="671692"/>
            <a:ext cx="9089390" cy="1259417"/>
          </a:xfrm>
        </p:spPr>
        <p:txBody>
          <a:bodyPr/>
          <a:lstStyle/>
          <a:p>
            <a:r>
              <a:rPr lang="zh-TW" altLang="en-US" smtClean="0"/>
              <a:t>按一下以編輯母片標題樣式</a:t>
            </a:r>
            <a:endParaRPr lang="zh-TW" altLang="en-US"/>
          </a:p>
        </p:txBody>
      </p:sp>
      <p:sp>
        <p:nvSpPr>
          <p:cNvPr id="3" name="圖表版面配置區 2"/>
          <p:cNvSpPr>
            <a:spLocks noGrp="1"/>
          </p:cNvSpPr>
          <p:nvPr>
            <p:ph type="chart" idx="1"/>
          </p:nvPr>
        </p:nvSpPr>
        <p:spPr>
          <a:xfrm>
            <a:off x="802005" y="2182989"/>
            <a:ext cx="9089390" cy="4533900"/>
          </a:xfrm>
        </p:spPr>
        <p:txBody>
          <a:bodyPr/>
          <a:lstStyle/>
          <a:p>
            <a:pPr lvl="0"/>
            <a:endParaRPr lang="zh-TW"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CC190667-ABFC-4EBB-8FA0-CF02152EA7DB}" type="slidenum">
              <a:rPr lang="en-US" altLang="zh-TW"/>
              <a:pPr>
                <a:defRPr/>
              </a:pPr>
              <a:t>‹#›</a:t>
            </a:fld>
            <a:endParaRPr lang="en-US" altLang="zh-TW"/>
          </a:p>
        </p:txBody>
      </p:sp>
    </p:spTree>
    <p:extLst>
      <p:ext uri="{BB962C8B-B14F-4D97-AF65-F5344CB8AC3E}">
        <p14:creationId xmlns:p14="http://schemas.microsoft.com/office/powerpoint/2010/main" val="783006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802005" y="671692"/>
            <a:ext cx="9089390" cy="1259417"/>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802005" y="2182989"/>
            <a:ext cx="9089390" cy="4533900"/>
          </a:xfrm>
        </p:spPr>
        <p:txBody>
          <a:bodyPr/>
          <a:lstStyle/>
          <a:p>
            <a:pPr lvl="0"/>
            <a:endParaRPr lang="zh-TW"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CC119318-FC43-4D4B-AF27-E6E33FF0A43B}" type="slidenum">
              <a:rPr lang="en-US" altLang="zh-TW"/>
              <a:pPr>
                <a:defRPr/>
              </a:pPr>
              <a:t>‹#›</a:t>
            </a:fld>
            <a:endParaRPr lang="en-US" altLang="zh-TW"/>
          </a:p>
        </p:txBody>
      </p:sp>
    </p:spTree>
    <p:extLst>
      <p:ext uri="{BB962C8B-B14F-4D97-AF65-F5344CB8AC3E}">
        <p14:creationId xmlns:p14="http://schemas.microsoft.com/office/powerpoint/2010/main" val="277993860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610"/>
            <a:ext cx="9624060" cy="1259417"/>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534670" y="1763216"/>
            <a:ext cx="4722918" cy="498694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435812" y="1763216"/>
            <a:ext cx="4722918" cy="4986941"/>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534671" y="6881316"/>
            <a:ext cx="2495127" cy="524757"/>
          </a:xfrm>
        </p:spPr>
        <p:txBody>
          <a:bodyPr/>
          <a:lstStyle>
            <a:lvl1pPr>
              <a:defRPr/>
            </a:lvl1pPr>
          </a:lstStyle>
          <a:p>
            <a:pPr>
              <a:defRPr/>
            </a:pPr>
            <a:endParaRPr lang="en-US" altLang="zh-TW"/>
          </a:p>
        </p:txBody>
      </p:sp>
      <p:sp>
        <p:nvSpPr>
          <p:cNvPr id="6" name="頁尾版面配置區 5"/>
          <p:cNvSpPr>
            <a:spLocks noGrp="1"/>
          </p:cNvSpPr>
          <p:nvPr>
            <p:ph type="ftr" sz="quarter" idx="11"/>
          </p:nvPr>
        </p:nvSpPr>
        <p:spPr>
          <a:xfrm>
            <a:off x="3653582" y="6881316"/>
            <a:ext cx="3386243" cy="524757"/>
          </a:xfrm>
        </p:spPr>
        <p:txBody>
          <a:bodyPr/>
          <a:lstStyle>
            <a:lvl1pPr>
              <a:defRPr/>
            </a:lvl1pPr>
          </a:lstStyle>
          <a:p>
            <a:pPr>
              <a:defRPr/>
            </a:pPr>
            <a:endParaRPr lang="en-US" altLang="zh-TW"/>
          </a:p>
        </p:txBody>
      </p:sp>
      <p:sp>
        <p:nvSpPr>
          <p:cNvPr id="7" name="投影片編號版面配置區 6"/>
          <p:cNvSpPr>
            <a:spLocks noGrp="1"/>
          </p:cNvSpPr>
          <p:nvPr>
            <p:ph type="sldNum" sz="quarter" idx="12"/>
          </p:nvPr>
        </p:nvSpPr>
        <p:spPr>
          <a:xfrm>
            <a:off x="7663603" y="6881316"/>
            <a:ext cx="2495127" cy="524757"/>
          </a:xfrm>
        </p:spPr>
        <p:txBody>
          <a:bodyPr/>
          <a:lstStyle>
            <a:lvl1pPr>
              <a:defRPr/>
            </a:lvl1pPr>
          </a:lstStyle>
          <a:p>
            <a:pPr>
              <a:defRPr/>
            </a:pPr>
            <a:fld id="{5DB94FE0-3369-49D1-93F9-11D4D932913A}" type="slidenum">
              <a:rPr lang="en-US" altLang="zh-TW"/>
              <a:pPr>
                <a:defRPr/>
              </a:pPr>
              <a:t>‹#›</a:t>
            </a:fld>
            <a:endParaRPr lang="en-US" altLang="zh-TW"/>
          </a:p>
        </p:txBody>
      </p:sp>
    </p:spTree>
    <p:extLst>
      <p:ext uri="{BB962C8B-B14F-4D97-AF65-F5344CB8AC3E}">
        <p14:creationId xmlns:p14="http://schemas.microsoft.com/office/powerpoint/2010/main" val="30102890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498591" y="2612675"/>
            <a:ext cx="4026408" cy="3770375"/>
          </a:xfrm>
          <a:prstGeom prst="rect">
            <a:avLst/>
          </a:prstGeom>
          <a:blipFill>
            <a:blip r:embed="rId2" cstate="print"/>
            <a:stretch>
              <a:fillRect/>
            </a:stretch>
          </a:blipFill>
        </p:spPr>
        <p:txBody>
          <a:bodyPr wrap="square" lIns="0" tIns="0" rIns="0" bIns="0" rtlCol="0"/>
          <a:lstStyle/>
          <a:p>
            <a:pPr defTabSz="911555"/>
            <a:endParaRPr>
              <a:solidFill>
                <a:prstClr val="black"/>
              </a:solidFill>
            </a:endParaRPr>
          </a:p>
        </p:txBody>
      </p:sp>
      <p:sp>
        <p:nvSpPr>
          <p:cNvPr id="17" name="bk object 17"/>
          <p:cNvSpPr/>
          <p:nvPr/>
        </p:nvSpPr>
        <p:spPr>
          <a:xfrm>
            <a:off x="1115567" y="1289846"/>
            <a:ext cx="8351520" cy="64135"/>
          </a:xfrm>
          <a:custGeom>
            <a:avLst/>
            <a:gdLst/>
            <a:ahLst/>
            <a:cxnLst/>
            <a:rect l="l" t="t" r="r" b="b"/>
            <a:pathLst>
              <a:path w="8351520" h="64134">
                <a:moveTo>
                  <a:pt x="0" y="0"/>
                </a:moveTo>
                <a:lnTo>
                  <a:pt x="0" y="57912"/>
                </a:lnTo>
                <a:lnTo>
                  <a:pt x="8351520" y="64008"/>
                </a:lnTo>
                <a:lnTo>
                  <a:pt x="8351520" y="6096"/>
                </a:lnTo>
                <a:lnTo>
                  <a:pt x="0" y="0"/>
                </a:lnTo>
                <a:close/>
              </a:path>
            </a:pathLst>
          </a:custGeom>
          <a:solidFill>
            <a:srgbClr val="FF6600"/>
          </a:solidFill>
        </p:spPr>
        <p:txBody>
          <a:bodyPr wrap="square" lIns="0" tIns="0" rIns="0" bIns="0" rtlCol="0"/>
          <a:lstStyle/>
          <a:p>
            <a:pPr defTabSz="911555"/>
            <a:endParaRPr>
              <a:solidFill>
                <a:prstClr val="black"/>
              </a:solidFill>
            </a:endParaRPr>
          </a:p>
        </p:txBody>
      </p:sp>
      <p:sp>
        <p:nvSpPr>
          <p:cNvPr id="2" name="Holder 2"/>
          <p:cNvSpPr>
            <a:spLocks noGrp="1"/>
          </p:cNvSpPr>
          <p:nvPr>
            <p:ph type="ctrTitle"/>
          </p:nvPr>
        </p:nvSpPr>
        <p:spPr>
          <a:xfrm>
            <a:off x="1595632" y="2644171"/>
            <a:ext cx="7502143" cy="615553"/>
          </a:xfrm>
          <a:prstGeom prst="rect">
            <a:avLst/>
          </a:prstGeom>
        </p:spPr>
        <p:txBody>
          <a:bodyPr wrap="square" lIns="0" tIns="0" rIns="0" bIns="0">
            <a:spAutoFit/>
          </a:bodyPr>
          <a:lstStyle>
            <a:lvl1pPr>
              <a:defRPr sz="4000" b="1" i="0" u="heavy">
                <a:solidFill>
                  <a:srgbClr val="181866"/>
                </a:solidFill>
                <a:latin typeface="Calibri"/>
                <a:cs typeface="Calibri"/>
              </a:defRPr>
            </a:lvl1pPr>
          </a:lstStyle>
          <a:p>
            <a:endParaRPr/>
          </a:p>
        </p:txBody>
      </p:sp>
      <p:sp>
        <p:nvSpPr>
          <p:cNvPr id="3" name="Holder 3"/>
          <p:cNvSpPr>
            <a:spLocks noGrp="1"/>
          </p:cNvSpPr>
          <p:nvPr>
            <p:ph type="subTitle" idx="4"/>
          </p:nvPr>
        </p:nvSpPr>
        <p:spPr>
          <a:xfrm>
            <a:off x="1604010" y="4231640"/>
            <a:ext cx="7485380"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27546"/>
            <a:ext cx="3421888"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534670" y="7027546"/>
            <a:ext cx="2459482"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6" name="Holder 6"/>
          <p:cNvSpPr>
            <a:spLocks noGrp="1"/>
          </p:cNvSpPr>
          <p:nvPr>
            <p:ph type="sldNum" sz="quarter" idx="7"/>
          </p:nvPr>
        </p:nvSpPr>
        <p:spPr>
          <a:xfrm>
            <a:off x="7699248" y="7027546"/>
            <a:ext cx="2459482"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02911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44705" y="4855753"/>
            <a:ext cx="9089390" cy="1500804"/>
          </a:xfrm>
        </p:spPr>
        <p:txBody>
          <a:bodyPr anchor="t"/>
          <a:lstStyle>
            <a:lvl1pPr algn="l">
              <a:defRPr sz="4600" b="1" cap="all"/>
            </a:lvl1pPr>
          </a:lstStyle>
          <a:p>
            <a:r>
              <a:rPr lang="zh-TW" altLang="en-US"/>
              <a:t>按一下以編輯母片標題樣式</a:t>
            </a:r>
          </a:p>
        </p:txBody>
      </p:sp>
      <p:sp>
        <p:nvSpPr>
          <p:cNvPr id="3" name="文字版面配置區 2"/>
          <p:cNvSpPr>
            <a:spLocks noGrp="1"/>
          </p:cNvSpPr>
          <p:nvPr>
            <p:ph type="body" idx="1"/>
          </p:nvPr>
        </p:nvSpPr>
        <p:spPr>
          <a:xfrm>
            <a:off x="844705" y="3202769"/>
            <a:ext cx="9089390" cy="1652983"/>
          </a:xfrm>
        </p:spPr>
        <p:txBody>
          <a:bodyPr anchor="b"/>
          <a:lstStyle>
            <a:lvl1pPr marL="0" indent="0">
              <a:buNone/>
              <a:defRPr sz="2300"/>
            </a:lvl1pPr>
            <a:lvl2pPr marL="519067" indent="0">
              <a:buNone/>
              <a:defRPr sz="2100"/>
            </a:lvl2pPr>
            <a:lvl3pPr marL="1038113" indent="0">
              <a:buNone/>
              <a:defRPr sz="1800"/>
            </a:lvl3pPr>
            <a:lvl4pPr marL="1557190" indent="0">
              <a:buNone/>
              <a:defRPr sz="1700"/>
            </a:lvl4pPr>
            <a:lvl5pPr marL="2076230" indent="0">
              <a:buNone/>
              <a:defRPr sz="1700"/>
            </a:lvl5pPr>
            <a:lvl6pPr marL="2595322" indent="0">
              <a:buNone/>
              <a:defRPr sz="1700"/>
            </a:lvl6pPr>
            <a:lvl7pPr marL="3114377" indent="0">
              <a:buNone/>
              <a:defRPr sz="1700"/>
            </a:lvl7pPr>
            <a:lvl8pPr marL="3633442" indent="0">
              <a:buNone/>
              <a:defRPr sz="1700"/>
            </a:lvl8pPr>
            <a:lvl9pPr marL="4152497" indent="0">
              <a:buNone/>
              <a:defRPr sz="17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4D974A45-C43A-485D-813B-972A5AFA639D}" type="slidenum">
              <a:rPr lang="en-US" altLang="zh-TW"/>
              <a:pPr>
                <a:defRPr/>
              </a:pPr>
              <a:t>‹#›</a:t>
            </a:fld>
            <a:endParaRPr lang="en-US" altLang="zh-TW" dirty="0"/>
          </a:p>
        </p:txBody>
      </p:sp>
    </p:spTree>
    <p:extLst>
      <p:ext uri="{BB962C8B-B14F-4D97-AF65-F5344CB8AC3E}">
        <p14:creationId xmlns:p14="http://schemas.microsoft.com/office/powerpoint/2010/main" val="9007835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591944" y="658877"/>
            <a:ext cx="5509514" cy="553998"/>
          </a:xfrm>
        </p:spPr>
        <p:txBody>
          <a:bodyPr lIns="0" tIns="0" rIns="0" bIns="0"/>
          <a:lstStyle>
            <a:lvl1pPr>
              <a:defRPr sz="3600" b="1" i="0">
                <a:solidFill>
                  <a:srgbClr val="000066"/>
                </a:solidFill>
                <a:latin typeface="Calibri"/>
                <a:cs typeface="Calibri"/>
              </a:defRPr>
            </a:lvl1pPr>
          </a:lstStyle>
          <a:p>
            <a:endParaRPr/>
          </a:p>
        </p:txBody>
      </p:sp>
      <p:sp>
        <p:nvSpPr>
          <p:cNvPr id="3" name="Holder 3"/>
          <p:cNvSpPr>
            <a:spLocks noGrp="1"/>
          </p:cNvSpPr>
          <p:nvPr>
            <p:ph type="body" idx="1"/>
          </p:nvPr>
        </p:nvSpPr>
        <p:spPr>
          <a:xfrm>
            <a:off x="1197228" y="1849629"/>
            <a:ext cx="8298941" cy="215444"/>
          </a:xfrm>
        </p:spPr>
        <p:txBody>
          <a:bodyPr lIns="0" tIns="0" rIns="0" bIns="0"/>
          <a:lstStyle>
            <a:lvl1pPr>
              <a:defRPr sz="1400" b="1" i="0">
                <a:solidFill>
                  <a:srgbClr val="15155C"/>
                </a:solidFill>
                <a:latin typeface="Calibri"/>
                <a:cs typeface="Calibri"/>
              </a:defRPr>
            </a:lvl1pPr>
          </a:lstStyle>
          <a:p>
            <a:endParaRPr/>
          </a:p>
        </p:txBody>
      </p:sp>
      <p:sp>
        <p:nvSpPr>
          <p:cNvPr id="4" name="Holder 4"/>
          <p:cNvSpPr>
            <a:spLocks noGrp="1"/>
          </p:cNvSpPr>
          <p:nvPr>
            <p:ph type="ftr" sz="quarter" idx="5"/>
          </p:nvPr>
        </p:nvSpPr>
        <p:spPr>
          <a:xfrm>
            <a:off x="3635756" y="7027546"/>
            <a:ext cx="3421888"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534670" y="7027546"/>
            <a:ext cx="2459482"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6" name="Holder 6"/>
          <p:cNvSpPr>
            <a:spLocks noGrp="1"/>
          </p:cNvSpPr>
          <p:nvPr>
            <p:ph type="sldNum" sz="quarter" idx="7"/>
          </p:nvPr>
        </p:nvSpPr>
        <p:spPr>
          <a:xfrm>
            <a:off x="7699248" y="7027546"/>
            <a:ext cx="2459482"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047934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591944" y="658877"/>
            <a:ext cx="5509514" cy="553998"/>
          </a:xfrm>
        </p:spPr>
        <p:txBody>
          <a:bodyPr lIns="0" tIns="0" rIns="0" bIns="0"/>
          <a:lstStyle>
            <a:lvl1pPr>
              <a:defRPr sz="3600" b="1" i="0">
                <a:solidFill>
                  <a:srgbClr val="000066"/>
                </a:solidFill>
                <a:latin typeface="Calibri"/>
                <a:cs typeface="Calibri"/>
              </a:defRPr>
            </a:lvl1pPr>
          </a:lstStyle>
          <a:p>
            <a:endParaRPr/>
          </a:p>
        </p:txBody>
      </p:sp>
      <p:sp>
        <p:nvSpPr>
          <p:cNvPr id="3" name="Holder 3"/>
          <p:cNvSpPr>
            <a:spLocks noGrp="1"/>
          </p:cNvSpPr>
          <p:nvPr>
            <p:ph sz="half" idx="2"/>
          </p:nvPr>
        </p:nvSpPr>
        <p:spPr>
          <a:xfrm>
            <a:off x="534670" y="1737995"/>
            <a:ext cx="4651629" cy="2154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7995"/>
            <a:ext cx="4651629" cy="2154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635756" y="7027546"/>
            <a:ext cx="3421888"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a:xfrm>
            <a:off x="534670" y="7027546"/>
            <a:ext cx="2459482"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7" name="Holder 7"/>
          <p:cNvSpPr>
            <a:spLocks noGrp="1"/>
          </p:cNvSpPr>
          <p:nvPr>
            <p:ph type="sldNum" sz="quarter" idx="7"/>
          </p:nvPr>
        </p:nvSpPr>
        <p:spPr>
          <a:xfrm>
            <a:off x="7699248" y="7027546"/>
            <a:ext cx="2459482"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9476720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80872" y="2771146"/>
            <a:ext cx="8933688" cy="3825238"/>
          </a:xfrm>
          <a:prstGeom prst="rect">
            <a:avLst/>
          </a:prstGeom>
          <a:blipFill>
            <a:blip r:embed="rId2" cstate="print"/>
            <a:stretch>
              <a:fillRect/>
            </a:stretch>
          </a:blipFill>
        </p:spPr>
        <p:txBody>
          <a:bodyPr wrap="square" lIns="0" tIns="0" rIns="0" bIns="0" rtlCol="0"/>
          <a:lstStyle/>
          <a:p>
            <a:pPr defTabSz="911555"/>
            <a:endParaRPr>
              <a:solidFill>
                <a:prstClr val="black"/>
              </a:solidFill>
            </a:endParaRPr>
          </a:p>
        </p:txBody>
      </p:sp>
      <p:sp>
        <p:nvSpPr>
          <p:cNvPr id="17" name="bk object 17"/>
          <p:cNvSpPr/>
          <p:nvPr/>
        </p:nvSpPr>
        <p:spPr>
          <a:xfrm>
            <a:off x="1115567" y="1289846"/>
            <a:ext cx="8351520" cy="64135"/>
          </a:xfrm>
          <a:custGeom>
            <a:avLst/>
            <a:gdLst/>
            <a:ahLst/>
            <a:cxnLst/>
            <a:rect l="l" t="t" r="r" b="b"/>
            <a:pathLst>
              <a:path w="8351520" h="64134">
                <a:moveTo>
                  <a:pt x="0" y="0"/>
                </a:moveTo>
                <a:lnTo>
                  <a:pt x="0" y="57912"/>
                </a:lnTo>
                <a:lnTo>
                  <a:pt x="8351520" y="64008"/>
                </a:lnTo>
                <a:lnTo>
                  <a:pt x="8351520" y="6096"/>
                </a:lnTo>
                <a:lnTo>
                  <a:pt x="0" y="0"/>
                </a:lnTo>
                <a:close/>
              </a:path>
            </a:pathLst>
          </a:custGeom>
          <a:solidFill>
            <a:srgbClr val="FF6600"/>
          </a:solidFill>
        </p:spPr>
        <p:txBody>
          <a:bodyPr wrap="square" lIns="0" tIns="0" rIns="0" bIns="0" rtlCol="0"/>
          <a:lstStyle/>
          <a:p>
            <a:pPr defTabSz="911555"/>
            <a:endParaRPr>
              <a:solidFill>
                <a:prstClr val="black"/>
              </a:solidFill>
            </a:endParaRPr>
          </a:p>
        </p:txBody>
      </p:sp>
      <p:sp>
        <p:nvSpPr>
          <p:cNvPr id="2" name="Holder 2"/>
          <p:cNvSpPr>
            <a:spLocks noGrp="1"/>
          </p:cNvSpPr>
          <p:nvPr>
            <p:ph type="title"/>
          </p:nvPr>
        </p:nvSpPr>
        <p:spPr>
          <a:xfrm>
            <a:off x="2591944" y="658877"/>
            <a:ext cx="5509514" cy="553998"/>
          </a:xfrm>
        </p:spPr>
        <p:txBody>
          <a:bodyPr lIns="0" tIns="0" rIns="0" bIns="0"/>
          <a:lstStyle>
            <a:lvl1pPr>
              <a:defRPr sz="3600" b="1" i="0">
                <a:solidFill>
                  <a:srgbClr val="000066"/>
                </a:solidFill>
                <a:latin typeface="Calibri"/>
                <a:cs typeface="Calibri"/>
              </a:defRPr>
            </a:lvl1pPr>
          </a:lstStyle>
          <a:p>
            <a:endParaRPr/>
          </a:p>
        </p:txBody>
      </p:sp>
      <p:sp>
        <p:nvSpPr>
          <p:cNvPr id="3" name="Holder 3"/>
          <p:cNvSpPr>
            <a:spLocks noGrp="1"/>
          </p:cNvSpPr>
          <p:nvPr>
            <p:ph type="ftr" sz="quarter" idx="5"/>
          </p:nvPr>
        </p:nvSpPr>
        <p:spPr>
          <a:xfrm>
            <a:off x="3635756" y="7027546"/>
            <a:ext cx="3421888"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a:xfrm>
            <a:off x="534670" y="7027546"/>
            <a:ext cx="2459482"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5" name="Holder 5"/>
          <p:cNvSpPr>
            <a:spLocks noGrp="1"/>
          </p:cNvSpPr>
          <p:nvPr>
            <p:ph type="sldNum" sz="quarter" idx="7"/>
          </p:nvPr>
        </p:nvSpPr>
        <p:spPr>
          <a:xfrm>
            <a:off x="7699248" y="7027546"/>
            <a:ext cx="2459482"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9813899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635756" y="7027546"/>
            <a:ext cx="3421888"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a:xfrm>
            <a:off x="534670" y="7027546"/>
            <a:ext cx="2459482"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11/22/2018</a:t>
            </a:fld>
            <a:endParaRPr lang="en-US">
              <a:solidFill>
                <a:prstClr val="black">
                  <a:tint val="75000"/>
                </a:prstClr>
              </a:solidFill>
            </a:endParaRPr>
          </a:p>
        </p:txBody>
      </p:sp>
      <p:sp>
        <p:nvSpPr>
          <p:cNvPr id="4" name="Holder 4"/>
          <p:cNvSpPr>
            <a:spLocks noGrp="1"/>
          </p:cNvSpPr>
          <p:nvPr>
            <p:ph type="sldNum" sz="quarter" idx="7"/>
          </p:nvPr>
        </p:nvSpPr>
        <p:spPr>
          <a:xfrm>
            <a:off x="7699248" y="7027546"/>
            <a:ext cx="2459482"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2080868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534670" y="7027546"/>
            <a:ext cx="2459482" cy="276999"/>
          </a:xfrm>
          <a:ln/>
        </p:spPr>
        <p:txBody>
          <a:bodyPr/>
          <a:lstStyle>
            <a:lvl1pPr>
              <a:defRPr/>
            </a:lvl1pPr>
          </a:lstStyle>
          <a:p>
            <a:pPr>
              <a:defRPr/>
            </a:pPr>
            <a:endParaRPr lang="en-US" altLang="zh-TW">
              <a:solidFill>
                <a:prstClr val="black">
                  <a:tint val="75000"/>
                </a:prstClr>
              </a:solidFill>
            </a:endParaRPr>
          </a:p>
        </p:txBody>
      </p:sp>
      <p:sp>
        <p:nvSpPr>
          <p:cNvPr id="3" name="Rectangle 5"/>
          <p:cNvSpPr>
            <a:spLocks noGrp="1" noChangeArrowheads="1"/>
          </p:cNvSpPr>
          <p:nvPr>
            <p:ph type="ftr" sz="quarter" idx="11"/>
          </p:nvPr>
        </p:nvSpPr>
        <p:spPr>
          <a:xfrm>
            <a:off x="3635756" y="7027546"/>
            <a:ext cx="3421888" cy="276999"/>
          </a:xfrm>
          <a:ln/>
        </p:spPr>
        <p:txBody>
          <a:bodyPr/>
          <a:lstStyle>
            <a:lvl1pPr>
              <a:defRPr/>
            </a:lvl1pPr>
          </a:lstStyle>
          <a:p>
            <a:pPr>
              <a:defRPr/>
            </a:pPr>
            <a:endParaRPr lang="en-US" altLang="zh-TW">
              <a:solidFill>
                <a:prstClr val="black">
                  <a:tint val="75000"/>
                </a:prstClr>
              </a:solidFill>
            </a:endParaRPr>
          </a:p>
        </p:txBody>
      </p:sp>
      <p:sp>
        <p:nvSpPr>
          <p:cNvPr id="4" name="Rectangle 6"/>
          <p:cNvSpPr>
            <a:spLocks noGrp="1" noChangeArrowheads="1"/>
          </p:cNvSpPr>
          <p:nvPr>
            <p:ph type="sldNum" sz="quarter" idx="12"/>
          </p:nvPr>
        </p:nvSpPr>
        <p:spPr>
          <a:xfrm>
            <a:off x="7699248" y="7027546"/>
            <a:ext cx="2459482" cy="276999"/>
          </a:xfrm>
          <a:ln/>
        </p:spPr>
        <p:txBody>
          <a:bodyPr/>
          <a:lstStyle>
            <a:lvl1pPr>
              <a:defRPr/>
            </a:lvl1pPr>
          </a:lstStyle>
          <a:p>
            <a:pPr>
              <a:defRPr/>
            </a:pPr>
            <a:fld id="{50C41EDD-C4F6-4B91-86DA-2AFF96DB91A2}"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30744923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802005" y="2347413"/>
            <a:ext cx="9089390" cy="1619750"/>
          </a:xfrm>
        </p:spPr>
        <p:txBody>
          <a:bodyPr/>
          <a:lstStyle/>
          <a:p>
            <a:r>
              <a:rPr lang="zh-TW" altLang="en-US"/>
              <a:t>按一下以編輯母片標題樣式</a:t>
            </a:r>
          </a:p>
        </p:txBody>
      </p:sp>
      <p:sp>
        <p:nvSpPr>
          <p:cNvPr id="3" name="副標題 2"/>
          <p:cNvSpPr>
            <a:spLocks noGrp="1"/>
          </p:cNvSpPr>
          <p:nvPr>
            <p:ph type="subTitle" idx="1"/>
          </p:nvPr>
        </p:nvSpPr>
        <p:spPr>
          <a:xfrm>
            <a:off x="1604010" y="4282016"/>
            <a:ext cx="7485380" cy="1931106"/>
          </a:xfrm>
        </p:spPr>
        <p:txBody>
          <a:bodyPr/>
          <a:lstStyle>
            <a:lvl1pPr marL="0" indent="0" algn="ctr">
              <a:buNone/>
              <a:defRPr/>
            </a:lvl1pPr>
            <a:lvl2pPr marL="520684" indent="0" algn="ctr">
              <a:buNone/>
              <a:defRPr/>
            </a:lvl2pPr>
            <a:lvl3pPr marL="1041361" indent="0" algn="ctr">
              <a:buNone/>
              <a:defRPr/>
            </a:lvl3pPr>
            <a:lvl4pPr marL="1562044" indent="0" algn="ctr">
              <a:buNone/>
              <a:defRPr/>
            </a:lvl4pPr>
            <a:lvl5pPr marL="2082724" indent="0" algn="ctr">
              <a:buNone/>
              <a:defRPr/>
            </a:lvl5pPr>
            <a:lvl6pPr marL="2603407" indent="0" algn="ctr">
              <a:buNone/>
              <a:defRPr/>
            </a:lvl6pPr>
            <a:lvl7pPr marL="3124084" indent="0" algn="ctr">
              <a:buNone/>
              <a:defRPr/>
            </a:lvl7pPr>
            <a:lvl8pPr marL="3644769" indent="0" algn="ctr">
              <a:buNone/>
              <a:defRPr/>
            </a:lvl8pPr>
            <a:lvl9pPr marL="4165443" indent="0" algn="ctr">
              <a:buNone/>
              <a:defRPr/>
            </a:lvl9pPr>
          </a:lstStyle>
          <a:p>
            <a:r>
              <a:rPr lang="zh-TW" altLang="en-US"/>
              <a:t>按一下以編輯母片副標題樣式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49BCE76-90F3-4773-9195-6540417C8F59}" type="slidenum">
              <a:rPr lang="en-US" altLang="zh-TW"/>
              <a:pPr>
                <a:defRPr/>
              </a:pPr>
              <a:t>‹#›</a:t>
            </a:fld>
            <a:endParaRPr lang="en-US" altLang="zh-TW"/>
          </a:p>
        </p:txBody>
      </p:sp>
    </p:spTree>
    <p:extLst>
      <p:ext uri="{BB962C8B-B14F-4D97-AF65-F5344CB8AC3E}">
        <p14:creationId xmlns:p14="http://schemas.microsoft.com/office/powerpoint/2010/main" val="34414987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8AFEB1A-38A1-4DEA-866B-E61FCA13E07D}" type="slidenum">
              <a:rPr lang="en-US" altLang="zh-TW"/>
              <a:pPr>
                <a:defRPr/>
              </a:pPr>
              <a:t>‹#›</a:t>
            </a:fld>
            <a:endParaRPr lang="en-US" altLang="zh-TW"/>
          </a:p>
        </p:txBody>
      </p:sp>
    </p:spTree>
    <p:extLst>
      <p:ext uri="{BB962C8B-B14F-4D97-AF65-F5344CB8AC3E}">
        <p14:creationId xmlns:p14="http://schemas.microsoft.com/office/powerpoint/2010/main" val="357918927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44705" y="4855767"/>
            <a:ext cx="9089390" cy="1500805"/>
          </a:xfrm>
        </p:spPr>
        <p:txBody>
          <a:bodyPr anchor="t"/>
          <a:lstStyle>
            <a:lvl1pPr algn="l">
              <a:defRPr sz="4600" b="1" cap="all"/>
            </a:lvl1pPr>
          </a:lstStyle>
          <a:p>
            <a:r>
              <a:rPr lang="zh-TW" altLang="en-US"/>
              <a:t>按一下以編輯母片標題樣式</a:t>
            </a:r>
          </a:p>
        </p:txBody>
      </p:sp>
      <p:sp>
        <p:nvSpPr>
          <p:cNvPr id="3" name="文字版面配置區 2"/>
          <p:cNvSpPr>
            <a:spLocks noGrp="1"/>
          </p:cNvSpPr>
          <p:nvPr>
            <p:ph type="body" idx="1"/>
          </p:nvPr>
        </p:nvSpPr>
        <p:spPr>
          <a:xfrm>
            <a:off x="844705" y="3202773"/>
            <a:ext cx="9089390" cy="1652984"/>
          </a:xfrm>
        </p:spPr>
        <p:txBody>
          <a:bodyPr anchor="b"/>
          <a:lstStyle>
            <a:lvl1pPr marL="0" indent="0">
              <a:buNone/>
              <a:defRPr sz="2300"/>
            </a:lvl1pPr>
            <a:lvl2pPr marL="520684" indent="0">
              <a:buNone/>
              <a:defRPr sz="2100"/>
            </a:lvl2pPr>
            <a:lvl3pPr marL="1041361" indent="0">
              <a:buNone/>
              <a:defRPr sz="1800"/>
            </a:lvl3pPr>
            <a:lvl4pPr marL="1562044" indent="0">
              <a:buNone/>
              <a:defRPr sz="1600"/>
            </a:lvl4pPr>
            <a:lvl5pPr marL="2082724" indent="0">
              <a:buNone/>
              <a:defRPr sz="1600"/>
            </a:lvl5pPr>
            <a:lvl6pPr marL="2603407" indent="0">
              <a:buNone/>
              <a:defRPr sz="1600"/>
            </a:lvl6pPr>
            <a:lvl7pPr marL="3124084" indent="0">
              <a:buNone/>
              <a:defRPr sz="1600"/>
            </a:lvl7pPr>
            <a:lvl8pPr marL="3644769" indent="0">
              <a:buNone/>
              <a:defRPr sz="1600"/>
            </a:lvl8pPr>
            <a:lvl9pPr marL="4165443" indent="0">
              <a:buNone/>
              <a:defRPr sz="1600"/>
            </a:lvl9pPr>
          </a:lstStyle>
          <a:p>
            <a:pPr lvl="0"/>
            <a:r>
              <a:rPr lang="zh-TW" altLang="en-US"/>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2D8144B1-7DB0-411E-8ACB-D5529AE38410}" type="slidenum">
              <a:rPr lang="en-US" altLang="zh-TW"/>
              <a:pPr>
                <a:defRPr/>
              </a:pPr>
              <a:t>‹#›</a:t>
            </a:fld>
            <a:endParaRPr lang="en-US" altLang="zh-TW"/>
          </a:p>
        </p:txBody>
      </p:sp>
    </p:spTree>
    <p:extLst>
      <p:ext uri="{BB962C8B-B14F-4D97-AF65-F5344CB8AC3E}">
        <p14:creationId xmlns:p14="http://schemas.microsoft.com/office/powerpoint/2010/main" val="5961065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02005" y="2182989"/>
            <a:ext cx="4455583" cy="453390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435813" y="2182989"/>
            <a:ext cx="4455583" cy="4533900"/>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52D27288-3449-44A7-9E0A-232783D0E0B8}" type="slidenum">
              <a:rPr lang="en-US" altLang="zh-TW"/>
              <a:pPr>
                <a:defRPr/>
              </a:pPr>
              <a:t>‹#›</a:t>
            </a:fld>
            <a:endParaRPr lang="en-US" altLang="zh-TW"/>
          </a:p>
        </p:txBody>
      </p:sp>
    </p:spTree>
    <p:extLst>
      <p:ext uri="{BB962C8B-B14F-4D97-AF65-F5344CB8AC3E}">
        <p14:creationId xmlns:p14="http://schemas.microsoft.com/office/powerpoint/2010/main" val="28284053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34670" y="302610"/>
            <a:ext cx="9624060" cy="1259417"/>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34670" y="1691467"/>
            <a:ext cx="4724775" cy="704923"/>
          </a:xfrm>
        </p:spPr>
        <p:txBody>
          <a:bodyPr anchor="b"/>
          <a:lstStyle>
            <a:lvl1pPr marL="0" indent="0">
              <a:buNone/>
              <a:defRPr sz="2700" b="1"/>
            </a:lvl1pPr>
            <a:lvl2pPr marL="520684" indent="0">
              <a:buNone/>
              <a:defRPr sz="2300" b="1"/>
            </a:lvl2pPr>
            <a:lvl3pPr marL="1041361" indent="0">
              <a:buNone/>
              <a:defRPr sz="2100" b="1"/>
            </a:lvl3pPr>
            <a:lvl4pPr marL="1562044" indent="0">
              <a:buNone/>
              <a:defRPr sz="1800" b="1"/>
            </a:lvl4pPr>
            <a:lvl5pPr marL="2082724" indent="0">
              <a:buNone/>
              <a:defRPr sz="1800" b="1"/>
            </a:lvl5pPr>
            <a:lvl6pPr marL="2603407" indent="0">
              <a:buNone/>
              <a:defRPr sz="1800" b="1"/>
            </a:lvl6pPr>
            <a:lvl7pPr marL="3124084" indent="0">
              <a:buNone/>
              <a:defRPr sz="1800" b="1"/>
            </a:lvl7pPr>
            <a:lvl8pPr marL="3644769" indent="0">
              <a:buNone/>
              <a:defRPr sz="1800" b="1"/>
            </a:lvl8pPr>
            <a:lvl9pPr marL="4165443" indent="0">
              <a:buNone/>
              <a:defRPr sz="1800" b="1"/>
            </a:lvl9pPr>
          </a:lstStyle>
          <a:p>
            <a:pPr lvl="0"/>
            <a:r>
              <a:rPr lang="zh-TW" altLang="en-US"/>
              <a:t>按一下以編輯母片文字樣式</a:t>
            </a:r>
          </a:p>
        </p:txBody>
      </p:sp>
      <p:sp>
        <p:nvSpPr>
          <p:cNvPr id="4" name="內容版面配置區 3"/>
          <p:cNvSpPr>
            <a:spLocks noGrp="1"/>
          </p:cNvSpPr>
          <p:nvPr>
            <p:ph sz="half" idx="2"/>
          </p:nvPr>
        </p:nvSpPr>
        <p:spPr>
          <a:xfrm>
            <a:off x="534670" y="2396390"/>
            <a:ext cx="4724775" cy="4353734"/>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432116" y="1691467"/>
            <a:ext cx="4726631" cy="704923"/>
          </a:xfrm>
        </p:spPr>
        <p:txBody>
          <a:bodyPr anchor="b"/>
          <a:lstStyle>
            <a:lvl1pPr marL="0" indent="0">
              <a:buNone/>
              <a:defRPr sz="2700" b="1"/>
            </a:lvl1pPr>
            <a:lvl2pPr marL="520684" indent="0">
              <a:buNone/>
              <a:defRPr sz="2300" b="1"/>
            </a:lvl2pPr>
            <a:lvl3pPr marL="1041361" indent="0">
              <a:buNone/>
              <a:defRPr sz="2100" b="1"/>
            </a:lvl3pPr>
            <a:lvl4pPr marL="1562044" indent="0">
              <a:buNone/>
              <a:defRPr sz="1800" b="1"/>
            </a:lvl4pPr>
            <a:lvl5pPr marL="2082724" indent="0">
              <a:buNone/>
              <a:defRPr sz="1800" b="1"/>
            </a:lvl5pPr>
            <a:lvl6pPr marL="2603407" indent="0">
              <a:buNone/>
              <a:defRPr sz="1800" b="1"/>
            </a:lvl6pPr>
            <a:lvl7pPr marL="3124084" indent="0">
              <a:buNone/>
              <a:defRPr sz="1800" b="1"/>
            </a:lvl7pPr>
            <a:lvl8pPr marL="3644769" indent="0">
              <a:buNone/>
              <a:defRPr sz="1800" b="1"/>
            </a:lvl8pPr>
            <a:lvl9pPr marL="4165443" indent="0">
              <a:buNone/>
              <a:defRPr sz="1800" b="1"/>
            </a:lvl9pPr>
          </a:lstStyle>
          <a:p>
            <a:pPr lvl="0"/>
            <a:r>
              <a:rPr lang="zh-TW" altLang="en-US"/>
              <a:t>按一下以編輯母片文字樣式</a:t>
            </a:r>
          </a:p>
        </p:txBody>
      </p:sp>
      <p:sp>
        <p:nvSpPr>
          <p:cNvPr id="6" name="內容版面配置區 5"/>
          <p:cNvSpPr>
            <a:spLocks noGrp="1"/>
          </p:cNvSpPr>
          <p:nvPr>
            <p:ph sz="quarter" idx="4"/>
          </p:nvPr>
        </p:nvSpPr>
        <p:spPr>
          <a:xfrm>
            <a:off x="5432116" y="2396390"/>
            <a:ext cx="4726631" cy="4353734"/>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4C5308E5-E0A8-4AAB-9470-61C18330D688}" type="slidenum">
              <a:rPr lang="en-US" altLang="zh-TW"/>
              <a:pPr>
                <a:defRPr/>
              </a:pPr>
              <a:t>‹#›</a:t>
            </a:fld>
            <a:endParaRPr lang="en-US" altLang="zh-TW"/>
          </a:p>
        </p:txBody>
      </p:sp>
    </p:spTree>
    <p:extLst>
      <p:ext uri="{BB962C8B-B14F-4D97-AF65-F5344CB8AC3E}">
        <p14:creationId xmlns:p14="http://schemas.microsoft.com/office/powerpoint/2010/main" val="25616094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theme" Target="../theme/theme10.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theme" Target="../theme/theme11.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38.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theme" Target="../theme/theme12.xml"/><Relationship Id="rId5" Type="http://schemas.openxmlformats.org/officeDocument/2006/relationships/slideLayout" Target="../slideLayouts/slideLayout140.xml"/><Relationship Id="rId4" Type="http://schemas.openxmlformats.org/officeDocument/2006/relationships/slideLayout" Target="../slideLayouts/slideLayout139.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43.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theme" Target="../theme/theme13.xml"/><Relationship Id="rId5" Type="http://schemas.openxmlformats.org/officeDocument/2006/relationships/slideLayout" Target="../slideLayouts/slideLayout145.xml"/><Relationship Id="rId4"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148.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theme" Target="../theme/theme14.xml"/><Relationship Id="rId5" Type="http://schemas.openxmlformats.org/officeDocument/2006/relationships/slideLayout" Target="../slideLayouts/slideLayout150.xml"/><Relationship Id="rId4" Type="http://schemas.openxmlformats.org/officeDocument/2006/relationships/slideLayout" Target="../slideLayouts/slideLayout149.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53.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theme" Target="../theme/theme15.xml"/><Relationship Id="rId5" Type="http://schemas.openxmlformats.org/officeDocument/2006/relationships/slideLayout" Target="../slideLayouts/slideLayout155.xml"/><Relationship Id="rId4" Type="http://schemas.openxmlformats.org/officeDocument/2006/relationships/slideLayout" Target="../slideLayouts/slideLayout154.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158.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theme" Target="../theme/theme16.xml"/><Relationship Id="rId5" Type="http://schemas.openxmlformats.org/officeDocument/2006/relationships/slideLayout" Target="../slideLayouts/slideLayout160.xml"/><Relationship Id="rId4" Type="http://schemas.openxmlformats.org/officeDocument/2006/relationships/slideLayout" Target="../slideLayouts/slideLayout159.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63.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theme" Target="../theme/theme17.xml"/><Relationship Id="rId5" Type="http://schemas.openxmlformats.org/officeDocument/2006/relationships/slideLayout" Target="../slideLayouts/slideLayout165.xml"/><Relationship Id="rId4" Type="http://schemas.openxmlformats.org/officeDocument/2006/relationships/slideLayout" Target="../slideLayouts/slideLayout16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168.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theme" Target="../theme/theme18.xml"/><Relationship Id="rId5" Type="http://schemas.openxmlformats.org/officeDocument/2006/relationships/slideLayout" Target="../slideLayouts/slideLayout170.xml"/><Relationship Id="rId4" Type="http://schemas.openxmlformats.org/officeDocument/2006/relationships/slideLayout" Target="../slideLayouts/slideLayout16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image" Target="../media/image3.wmf"/><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oleObject" Target="../embeddings/oleObject1.bin"/><Relationship Id="rId2" Type="http://schemas.openxmlformats.org/officeDocument/2006/relationships/slideLayout" Target="../slideLayouts/slideLayout21.xml"/><Relationship Id="rId16" Type="http://schemas.openxmlformats.org/officeDocument/2006/relationships/vmlDrawing" Target="../drawings/vmlDrawing1.v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3.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heme" Target="../theme/theme6.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theme" Target="../theme/theme7.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91.xml"/><Relationship Id="rId7" Type="http://schemas.openxmlformats.org/officeDocument/2006/relationships/theme" Target="../theme/theme8.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591944" y="658875"/>
            <a:ext cx="5509514" cy="553998"/>
          </a:xfrm>
          <a:prstGeom prst="rect">
            <a:avLst/>
          </a:prstGeom>
        </p:spPr>
        <p:txBody>
          <a:bodyPr wrap="square" lIns="0" tIns="0" rIns="0" bIns="0">
            <a:spAutoFit/>
          </a:bodyPr>
          <a:lstStyle>
            <a:lvl1pPr>
              <a:defRPr sz="3600" b="1" i="0">
                <a:solidFill>
                  <a:srgbClr val="000066"/>
                </a:solidFill>
                <a:latin typeface="Calibri"/>
                <a:cs typeface="Calibri"/>
              </a:defRPr>
            </a:lvl1pPr>
          </a:lstStyle>
          <a:p>
            <a:endParaRPr dirty="0"/>
          </a:p>
        </p:txBody>
      </p:sp>
      <p:sp>
        <p:nvSpPr>
          <p:cNvPr id="3" name="Holder 3"/>
          <p:cNvSpPr>
            <a:spLocks noGrp="1"/>
          </p:cNvSpPr>
          <p:nvPr>
            <p:ph type="body" idx="1"/>
          </p:nvPr>
        </p:nvSpPr>
        <p:spPr>
          <a:xfrm>
            <a:off x="1197228" y="1849629"/>
            <a:ext cx="8298941" cy="215444"/>
          </a:xfrm>
          <a:prstGeom prst="rect">
            <a:avLst/>
          </a:prstGeom>
        </p:spPr>
        <p:txBody>
          <a:bodyPr wrap="square" lIns="0" tIns="0" rIns="0" bIns="0">
            <a:spAutoFit/>
          </a:bodyPr>
          <a:lstStyle>
            <a:lvl1pPr>
              <a:defRPr sz="1400" b="1" i="0">
                <a:solidFill>
                  <a:srgbClr val="15155C"/>
                </a:solidFill>
                <a:latin typeface="Calibri"/>
                <a:cs typeface="Calibri"/>
              </a:defRPr>
            </a:lvl1pPr>
          </a:lstStyle>
          <a:p>
            <a:endParaRPr/>
          </a:p>
        </p:txBody>
      </p:sp>
      <p:sp>
        <p:nvSpPr>
          <p:cNvPr id="4" name="Holder 4"/>
          <p:cNvSpPr>
            <a:spLocks noGrp="1"/>
          </p:cNvSpPr>
          <p:nvPr>
            <p:ph type="ftr" sz="quarter" idx="5"/>
          </p:nvPr>
        </p:nvSpPr>
        <p:spPr>
          <a:xfrm>
            <a:off x="3635756" y="7027545"/>
            <a:ext cx="3421888"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27545"/>
            <a:ext cx="2459482"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11/22/2018</a:t>
            </a:fld>
            <a:endParaRPr lang="en-US"/>
          </a:p>
        </p:txBody>
      </p:sp>
      <p:sp>
        <p:nvSpPr>
          <p:cNvPr id="6" name="Holder 6"/>
          <p:cNvSpPr>
            <a:spLocks noGrp="1"/>
          </p:cNvSpPr>
          <p:nvPr>
            <p:ph type="sldNum" sz="quarter" idx="7"/>
          </p:nvPr>
        </p:nvSpPr>
        <p:spPr>
          <a:xfrm>
            <a:off x="7699248" y="7027545"/>
            <a:ext cx="2459482"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95" r:id="rId6"/>
  </p:sldLayoutIdLst>
  <p:txStyles>
    <p:titleStyle>
      <a:lvl1pPr>
        <a:defRPr>
          <a:latin typeface="+mj-lt"/>
          <a:ea typeface="+mj-ea"/>
          <a:cs typeface="+mj-cs"/>
        </a:defRPr>
      </a:lvl1pPr>
    </p:titleStyle>
    <p:bodyStyle>
      <a:lvl1pPr marL="0">
        <a:defRPr>
          <a:latin typeface="+mn-lt"/>
          <a:ea typeface="+mn-ea"/>
          <a:cs typeface="+mn-cs"/>
        </a:defRPr>
      </a:lvl1pPr>
      <a:lvl2pPr marL="455156">
        <a:defRPr>
          <a:latin typeface="+mn-lt"/>
          <a:ea typeface="+mn-ea"/>
          <a:cs typeface="+mn-cs"/>
        </a:defRPr>
      </a:lvl2pPr>
      <a:lvl3pPr marL="910309">
        <a:defRPr>
          <a:latin typeface="+mn-lt"/>
          <a:ea typeface="+mn-ea"/>
          <a:cs typeface="+mn-cs"/>
        </a:defRPr>
      </a:lvl3pPr>
      <a:lvl4pPr marL="1365474">
        <a:defRPr>
          <a:latin typeface="+mn-lt"/>
          <a:ea typeface="+mn-ea"/>
          <a:cs typeface="+mn-cs"/>
        </a:defRPr>
      </a:lvl4pPr>
      <a:lvl5pPr marL="1820630">
        <a:defRPr>
          <a:latin typeface="+mn-lt"/>
          <a:ea typeface="+mn-ea"/>
          <a:cs typeface="+mn-cs"/>
        </a:defRPr>
      </a:lvl5pPr>
      <a:lvl6pPr marL="2275791">
        <a:defRPr>
          <a:latin typeface="+mn-lt"/>
          <a:ea typeface="+mn-ea"/>
          <a:cs typeface="+mn-cs"/>
        </a:defRPr>
      </a:lvl6pPr>
      <a:lvl7pPr marL="2730950">
        <a:defRPr>
          <a:latin typeface="+mn-lt"/>
          <a:ea typeface="+mn-ea"/>
          <a:cs typeface="+mn-cs"/>
        </a:defRPr>
      </a:lvl7pPr>
      <a:lvl8pPr marL="3186111">
        <a:defRPr>
          <a:latin typeface="+mn-lt"/>
          <a:ea typeface="+mn-ea"/>
          <a:cs typeface="+mn-cs"/>
        </a:defRPr>
      </a:lvl8pPr>
      <a:lvl9pPr marL="3641268">
        <a:defRPr>
          <a:latin typeface="+mn-lt"/>
          <a:ea typeface="+mn-ea"/>
          <a:cs typeface="+mn-cs"/>
        </a:defRPr>
      </a:lvl9pPr>
    </p:bodyStyle>
    <p:otherStyle>
      <a:lvl1pPr marL="0">
        <a:defRPr>
          <a:latin typeface="+mn-lt"/>
          <a:ea typeface="+mn-ea"/>
          <a:cs typeface="+mn-cs"/>
        </a:defRPr>
      </a:lvl1pPr>
      <a:lvl2pPr marL="455156">
        <a:defRPr>
          <a:latin typeface="+mn-lt"/>
          <a:ea typeface="+mn-ea"/>
          <a:cs typeface="+mn-cs"/>
        </a:defRPr>
      </a:lvl2pPr>
      <a:lvl3pPr marL="910309">
        <a:defRPr>
          <a:latin typeface="+mn-lt"/>
          <a:ea typeface="+mn-ea"/>
          <a:cs typeface="+mn-cs"/>
        </a:defRPr>
      </a:lvl3pPr>
      <a:lvl4pPr marL="1365474">
        <a:defRPr>
          <a:latin typeface="+mn-lt"/>
          <a:ea typeface="+mn-ea"/>
          <a:cs typeface="+mn-cs"/>
        </a:defRPr>
      </a:lvl4pPr>
      <a:lvl5pPr marL="1820630">
        <a:defRPr>
          <a:latin typeface="+mn-lt"/>
          <a:ea typeface="+mn-ea"/>
          <a:cs typeface="+mn-cs"/>
        </a:defRPr>
      </a:lvl5pPr>
      <a:lvl6pPr marL="2275791">
        <a:defRPr>
          <a:latin typeface="+mn-lt"/>
          <a:ea typeface="+mn-ea"/>
          <a:cs typeface="+mn-cs"/>
        </a:defRPr>
      </a:lvl6pPr>
      <a:lvl7pPr marL="2730950">
        <a:defRPr>
          <a:latin typeface="+mn-lt"/>
          <a:ea typeface="+mn-ea"/>
          <a:cs typeface="+mn-cs"/>
        </a:defRPr>
      </a:lvl7pPr>
      <a:lvl8pPr marL="3186111">
        <a:defRPr>
          <a:latin typeface="+mn-lt"/>
          <a:ea typeface="+mn-ea"/>
          <a:cs typeface="+mn-cs"/>
        </a:defRPr>
      </a:lvl8pPr>
      <a:lvl9pPr marL="3641268">
        <a:defRPr>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2005" y="671692"/>
            <a:ext cx="9089390" cy="125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96" tIns="52096" rIns="104196" bIns="52096"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802005" y="2182989"/>
            <a:ext cx="908939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96" tIns="52096" rIns="104196" bIns="52096"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802005" y="6884812"/>
            <a:ext cx="2227792" cy="503767"/>
          </a:xfrm>
          <a:prstGeom prst="rect">
            <a:avLst/>
          </a:prstGeom>
          <a:noFill/>
          <a:ln>
            <a:noFill/>
          </a:ln>
          <a:effectLst/>
          <a:extLst/>
        </p:spPr>
        <p:txBody>
          <a:bodyPr vert="horz" wrap="square" lIns="104196" tIns="52096" rIns="104196" bIns="52096" numCol="1" anchor="t" anchorCtr="0" compatLnSpc="1">
            <a:prstTxWarp prst="textNoShape">
              <a:avLst/>
            </a:prstTxWarp>
          </a:bodyPr>
          <a:lstStyle>
            <a:lvl1pPr>
              <a:defRPr sz="1600" smtClean="0">
                <a:solidFill>
                  <a:srgbClr val="000000"/>
                </a:solidFill>
                <a:latin typeface="Times New Roman" pitchFamily="18" charset="0"/>
                <a:ea typeface="Arial Unicode MS" pitchFamily="34" charset="-120"/>
                <a:cs typeface="Arial Unicode MS" pitchFamily="34" charset="-120"/>
              </a:defRPr>
            </a:lvl1pPr>
          </a:lstStyle>
          <a:p>
            <a:pPr defTabSz="913688" fontAlgn="base">
              <a:spcBef>
                <a:spcPct val="0"/>
              </a:spcBef>
              <a:spcAft>
                <a:spcPct val="0"/>
              </a:spcAft>
              <a:defRPr/>
            </a:pPr>
            <a:endParaRPr kumimoji="1" lang="en-US" altLang="zh-TW"/>
          </a:p>
        </p:txBody>
      </p:sp>
      <p:sp>
        <p:nvSpPr>
          <p:cNvPr id="1029" name="Rectangle 5"/>
          <p:cNvSpPr>
            <a:spLocks noGrp="1" noChangeArrowheads="1"/>
          </p:cNvSpPr>
          <p:nvPr>
            <p:ph type="ftr" sz="quarter" idx="3"/>
          </p:nvPr>
        </p:nvSpPr>
        <p:spPr bwMode="auto">
          <a:xfrm>
            <a:off x="3653582" y="6884812"/>
            <a:ext cx="3386243" cy="503767"/>
          </a:xfrm>
          <a:prstGeom prst="rect">
            <a:avLst/>
          </a:prstGeom>
          <a:noFill/>
          <a:ln>
            <a:noFill/>
          </a:ln>
          <a:effectLst/>
          <a:extLst/>
        </p:spPr>
        <p:txBody>
          <a:bodyPr vert="horz" wrap="square" lIns="104196" tIns="52096" rIns="104196" bIns="52096" numCol="1" anchor="t" anchorCtr="0" compatLnSpc="1">
            <a:prstTxWarp prst="textNoShape">
              <a:avLst/>
            </a:prstTxWarp>
          </a:bodyPr>
          <a:lstStyle>
            <a:lvl1pPr algn="ctr">
              <a:defRPr sz="1600" smtClean="0">
                <a:solidFill>
                  <a:srgbClr val="000000"/>
                </a:solidFill>
                <a:latin typeface="Times New Roman" pitchFamily="18" charset="0"/>
                <a:ea typeface="Arial Unicode MS" pitchFamily="34" charset="-120"/>
                <a:cs typeface="Arial Unicode MS" pitchFamily="34" charset="-120"/>
              </a:defRPr>
            </a:lvl1pPr>
          </a:lstStyle>
          <a:p>
            <a:pPr defTabSz="913688" fontAlgn="base">
              <a:spcBef>
                <a:spcPct val="0"/>
              </a:spcBef>
              <a:spcAft>
                <a:spcPct val="0"/>
              </a:spcAft>
              <a:defRPr/>
            </a:pPr>
            <a:endParaRPr kumimoji="1" lang="en-US" altLang="zh-TW"/>
          </a:p>
        </p:txBody>
      </p:sp>
      <p:sp>
        <p:nvSpPr>
          <p:cNvPr id="1030" name="Rectangle 6"/>
          <p:cNvSpPr>
            <a:spLocks noGrp="1" noChangeArrowheads="1"/>
          </p:cNvSpPr>
          <p:nvPr>
            <p:ph type="sldNum" sz="quarter" idx="4"/>
          </p:nvPr>
        </p:nvSpPr>
        <p:spPr bwMode="auto">
          <a:xfrm>
            <a:off x="7663603" y="6884812"/>
            <a:ext cx="2227792" cy="503767"/>
          </a:xfrm>
          <a:prstGeom prst="rect">
            <a:avLst/>
          </a:prstGeom>
          <a:noFill/>
          <a:ln>
            <a:noFill/>
          </a:ln>
          <a:effectLst/>
          <a:extLst/>
        </p:spPr>
        <p:txBody>
          <a:bodyPr vert="horz" wrap="square" lIns="104196" tIns="52096" rIns="104196" bIns="52096" numCol="1" anchor="t" anchorCtr="0" compatLnSpc="1">
            <a:prstTxWarp prst="textNoShape">
              <a:avLst/>
            </a:prstTxWarp>
          </a:bodyPr>
          <a:lstStyle>
            <a:lvl1pPr algn="r">
              <a:defRPr sz="1600" smtClean="0">
                <a:solidFill>
                  <a:srgbClr val="000000"/>
                </a:solidFill>
                <a:latin typeface="Times New Roman" pitchFamily="18" charset="0"/>
                <a:ea typeface="Arial Unicode MS" pitchFamily="34" charset="-120"/>
                <a:cs typeface="Arial Unicode MS" pitchFamily="34" charset="-120"/>
              </a:defRPr>
            </a:lvl1pPr>
          </a:lstStyle>
          <a:p>
            <a:pPr defTabSz="913688" fontAlgn="base">
              <a:spcBef>
                <a:spcPct val="0"/>
              </a:spcBef>
              <a:spcAft>
                <a:spcPct val="0"/>
              </a:spcAft>
              <a:defRPr/>
            </a:pPr>
            <a:fld id="{96D8277F-3197-48DB-B41E-7480A8D50E4E}" type="slidenum">
              <a:rPr kumimoji="1" lang="en-US" altLang="zh-TW" smtClean="0"/>
              <a:pPr defTabSz="913688" fontAlgn="base">
                <a:spcBef>
                  <a:spcPct val="0"/>
                </a:spcBef>
                <a:spcAft>
                  <a:spcPct val="0"/>
                </a:spcAft>
                <a:defRPr/>
              </a:pPr>
              <a:t>‹#›</a:t>
            </a:fld>
            <a:endParaRPr kumimoji="1" lang="en-US" altLang="zh-TW"/>
          </a:p>
        </p:txBody>
      </p:sp>
    </p:spTree>
    <p:extLst>
      <p:ext uri="{BB962C8B-B14F-4D97-AF65-F5344CB8AC3E}">
        <p14:creationId xmlns:p14="http://schemas.microsoft.com/office/powerpoint/2010/main" val="3246592721"/>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Lst>
  <p:hf hdr="0" ftr="0" dt="0"/>
  <p:txStyles>
    <p:titleStyle>
      <a:lvl1pPr algn="ctr" rtl="0" eaLnBrk="0" fontAlgn="base" hangingPunct="0">
        <a:spcBef>
          <a:spcPct val="0"/>
        </a:spcBef>
        <a:spcAft>
          <a:spcPct val="0"/>
        </a:spcAft>
        <a:defRPr kumimoji="1" sz="5000">
          <a:solidFill>
            <a:schemeClr val="tx2"/>
          </a:solidFill>
          <a:latin typeface="+mj-lt"/>
          <a:ea typeface="+mj-ea"/>
          <a:cs typeface="+mj-cs"/>
        </a:defRPr>
      </a:lvl1pPr>
      <a:lvl2pPr algn="ctr" rtl="0" eaLnBrk="0" fontAlgn="base" hangingPunct="0">
        <a:spcBef>
          <a:spcPct val="0"/>
        </a:spcBef>
        <a:spcAft>
          <a:spcPct val="0"/>
        </a:spcAft>
        <a:defRPr kumimoji="1" sz="50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50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50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5000">
          <a:solidFill>
            <a:schemeClr val="tx2"/>
          </a:solidFill>
          <a:latin typeface="Times New Roman" pitchFamily="18" charset="0"/>
          <a:ea typeface="新細明體" pitchFamily="18" charset="-120"/>
        </a:defRPr>
      </a:lvl5pPr>
      <a:lvl6pPr marL="520987" algn="ctr" rtl="0" fontAlgn="base">
        <a:spcBef>
          <a:spcPct val="0"/>
        </a:spcBef>
        <a:spcAft>
          <a:spcPct val="0"/>
        </a:spcAft>
        <a:defRPr kumimoji="1" sz="5000">
          <a:solidFill>
            <a:schemeClr val="tx2"/>
          </a:solidFill>
          <a:latin typeface="Times New Roman" pitchFamily="18" charset="0"/>
          <a:ea typeface="新細明體" pitchFamily="18" charset="-120"/>
        </a:defRPr>
      </a:lvl6pPr>
      <a:lvl7pPr marL="1041970" algn="ctr" rtl="0" fontAlgn="base">
        <a:spcBef>
          <a:spcPct val="0"/>
        </a:spcBef>
        <a:spcAft>
          <a:spcPct val="0"/>
        </a:spcAft>
        <a:defRPr kumimoji="1" sz="5000">
          <a:solidFill>
            <a:schemeClr val="tx2"/>
          </a:solidFill>
          <a:latin typeface="Times New Roman" pitchFamily="18" charset="0"/>
          <a:ea typeface="新細明體" pitchFamily="18" charset="-120"/>
        </a:defRPr>
      </a:lvl7pPr>
      <a:lvl8pPr marL="1562956" algn="ctr" rtl="0" fontAlgn="base">
        <a:spcBef>
          <a:spcPct val="0"/>
        </a:spcBef>
        <a:spcAft>
          <a:spcPct val="0"/>
        </a:spcAft>
        <a:defRPr kumimoji="1" sz="5000">
          <a:solidFill>
            <a:schemeClr val="tx2"/>
          </a:solidFill>
          <a:latin typeface="Times New Roman" pitchFamily="18" charset="0"/>
          <a:ea typeface="新細明體" pitchFamily="18" charset="-120"/>
        </a:defRPr>
      </a:lvl8pPr>
      <a:lvl9pPr marL="2083941" algn="ctr" rtl="0" fontAlgn="base">
        <a:spcBef>
          <a:spcPct val="0"/>
        </a:spcBef>
        <a:spcAft>
          <a:spcPct val="0"/>
        </a:spcAft>
        <a:defRPr kumimoji="1" sz="5000">
          <a:solidFill>
            <a:schemeClr val="tx2"/>
          </a:solidFill>
          <a:latin typeface="Times New Roman" pitchFamily="18" charset="0"/>
          <a:ea typeface="新細明體" pitchFamily="18" charset="-120"/>
        </a:defRPr>
      </a:lvl9pPr>
    </p:titleStyle>
    <p:bodyStyle>
      <a:lvl1pPr marL="390739" indent="-390739" algn="l" rtl="0" eaLnBrk="0" fontAlgn="base" hangingPunct="0">
        <a:spcBef>
          <a:spcPct val="20000"/>
        </a:spcBef>
        <a:spcAft>
          <a:spcPct val="0"/>
        </a:spcAft>
        <a:buChar char="•"/>
        <a:defRPr kumimoji="1" sz="3600">
          <a:solidFill>
            <a:schemeClr val="tx1"/>
          </a:solidFill>
          <a:latin typeface="+mn-lt"/>
          <a:ea typeface="+mn-ea"/>
          <a:cs typeface="+mn-cs"/>
        </a:defRPr>
      </a:lvl1pPr>
      <a:lvl2pPr marL="846602" indent="-325615" algn="l" rtl="0" eaLnBrk="0" fontAlgn="base" hangingPunct="0">
        <a:spcBef>
          <a:spcPct val="20000"/>
        </a:spcBef>
        <a:spcAft>
          <a:spcPct val="0"/>
        </a:spcAft>
        <a:buChar char="–"/>
        <a:defRPr kumimoji="1" sz="3200">
          <a:solidFill>
            <a:schemeClr val="tx1"/>
          </a:solidFill>
          <a:latin typeface="+mn-lt"/>
          <a:ea typeface="+mn-ea"/>
        </a:defRPr>
      </a:lvl2pPr>
      <a:lvl3pPr marL="1302463" indent="-260494" algn="l" rtl="0" eaLnBrk="0" fontAlgn="base" hangingPunct="0">
        <a:spcBef>
          <a:spcPct val="20000"/>
        </a:spcBef>
        <a:spcAft>
          <a:spcPct val="0"/>
        </a:spcAft>
        <a:buChar char="•"/>
        <a:defRPr kumimoji="1" sz="2700">
          <a:solidFill>
            <a:schemeClr val="tx1"/>
          </a:solidFill>
          <a:latin typeface="+mn-lt"/>
          <a:ea typeface="+mn-ea"/>
        </a:defRPr>
      </a:lvl3pPr>
      <a:lvl4pPr marL="1823447" indent="-260494" algn="l" rtl="0" eaLnBrk="0" fontAlgn="base" hangingPunct="0">
        <a:spcBef>
          <a:spcPct val="20000"/>
        </a:spcBef>
        <a:spcAft>
          <a:spcPct val="0"/>
        </a:spcAft>
        <a:buChar char="–"/>
        <a:defRPr kumimoji="1" sz="2300">
          <a:solidFill>
            <a:schemeClr val="tx1"/>
          </a:solidFill>
          <a:latin typeface="+mn-lt"/>
          <a:ea typeface="+mn-ea"/>
        </a:defRPr>
      </a:lvl4pPr>
      <a:lvl5pPr marL="2344434" indent="-260494" algn="l" rtl="0" eaLnBrk="0" fontAlgn="base" hangingPunct="0">
        <a:spcBef>
          <a:spcPct val="20000"/>
        </a:spcBef>
        <a:spcAft>
          <a:spcPct val="0"/>
        </a:spcAft>
        <a:buChar char="»"/>
        <a:defRPr kumimoji="1" sz="2300">
          <a:solidFill>
            <a:schemeClr val="tx1"/>
          </a:solidFill>
          <a:latin typeface="+mn-lt"/>
          <a:ea typeface="+mn-ea"/>
        </a:defRPr>
      </a:lvl5pPr>
      <a:lvl6pPr marL="2865421" indent="-260494" algn="l" rtl="0" fontAlgn="base">
        <a:spcBef>
          <a:spcPct val="20000"/>
        </a:spcBef>
        <a:spcAft>
          <a:spcPct val="0"/>
        </a:spcAft>
        <a:buChar char="»"/>
        <a:defRPr kumimoji="1" sz="2300">
          <a:solidFill>
            <a:schemeClr val="tx1"/>
          </a:solidFill>
          <a:latin typeface="+mn-lt"/>
          <a:ea typeface="+mn-ea"/>
        </a:defRPr>
      </a:lvl6pPr>
      <a:lvl7pPr marL="3386404" indent="-260494" algn="l" rtl="0" fontAlgn="base">
        <a:spcBef>
          <a:spcPct val="20000"/>
        </a:spcBef>
        <a:spcAft>
          <a:spcPct val="0"/>
        </a:spcAft>
        <a:buChar char="»"/>
        <a:defRPr kumimoji="1" sz="2300">
          <a:solidFill>
            <a:schemeClr val="tx1"/>
          </a:solidFill>
          <a:latin typeface="+mn-lt"/>
          <a:ea typeface="+mn-ea"/>
        </a:defRPr>
      </a:lvl7pPr>
      <a:lvl8pPr marL="3907389" indent="-260494" algn="l" rtl="0" fontAlgn="base">
        <a:spcBef>
          <a:spcPct val="20000"/>
        </a:spcBef>
        <a:spcAft>
          <a:spcPct val="0"/>
        </a:spcAft>
        <a:buChar char="»"/>
        <a:defRPr kumimoji="1" sz="2300">
          <a:solidFill>
            <a:schemeClr val="tx1"/>
          </a:solidFill>
          <a:latin typeface="+mn-lt"/>
          <a:ea typeface="+mn-ea"/>
        </a:defRPr>
      </a:lvl8pPr>
      <a:lvl9pPr marL="4428374" indent="-260494" algn="l" rtl="0" fontAlgn="base">
        <a:spcBef>
          <a:spcPct val="20000"/>
        </a:spcBef>
        <a:spcAft>
          <a:spcPct val="0"/>
        </a:spcAft>
        <a:buChar char="»"/>
        <a:defRPr kumimoji="1" sz="2300">
          <a:solidFill>
            <a:schemeClr val="tx1"/>
          </a:solidFill>
          <a:latin typeface="+mn-lt"/>
          <a:ea typeface="+mn-ea"/>
        </a:defRPr>
      </a:lvl9pPr>
    </p:bodyStyle>
    <p:otherStyle>
      <a:defPPr>
        <a:defRPr lang="zh-TW"/>
      </a:defPPr>
      <a:lvl1pPr marL="0" algn="l" defTabSz="1041970" rtl="0" eaLnBrk="1" latinLnBrk="0" hangingPunct="1">
        <a:defRPr sz="2100" kern="1200">
          <a:solidFill>
            <a:schemeClr val="tx1"/>
          </a:solidFill>
          <a:latin typeface="+mn-lt"/>
          <a:ea typeface="+mn-ea"/>
          <a:cs typeface="+mn-cs"/>
        </a:defRPr>
      </a:lvl1pPr>
      <a:lvl2pPr marL="520987" algn="l" defTabSz="1041970" rtl="0" eaLnBrk="1" latinLnBrk="0" hangingPunct="1">
        <a:defRPr sz="2100" kern="1200">
          <a:solidFill>
            <a:schemeClr val="tx1"/>
          </a:solidFill>
          <a:latin typeface="+mn-lt"/>
          <a:ea typeface="+mn-ea"/>
          <a:cs typeface="+mn-cs"/>
        </a:defRPr>
      </a:lvl2pPr>
      <a:lvl3pPr marL="1041970" algn="l" defTabSz="1041970" rtl="0" eaLnBrk="1" latinLnBrk="0" hangingPunct="1">
        <a:defRPr sz="2100" kern="1200">
          <a:solidFill>
            <a:schemeClr val="tx1"/>
          </a:solidFill>
          <a:latin typeface="+mn-lt"/>
          <a:ea typeface="+mn-ea"/>
          <a:cs typeface="+mn-cs"/>
        </a:defRPr>
      </a:lvl3pPr>
      <a:lvl4pPr marL="1562956" algn="l" defTabSz="1041970" rtl="0" eaLnBrk="1" latinLnBrk="0" hangingPunct="1">
        <a:defRPr sz="2100" kern="1200">
          <a:solidFill>
            <a:schemeClr val="tx1"/>
          </a:solidFill>
          <a:latin typeface="+mn-lt"/>
          <a:ea typeface="+mn-ea"/>
          <a:cs typeface="+mn-cs"/>
        </a:defRPr>
      </a:lvl4pPr>
      <a:lvl5pPr marL="2083941" algn="l" defTabSz="1041970" rtl="0" eaLnBrk="1" latinLnBrk="0" hangingPunct="1">
        <a:defRPr sz="2100" kern="1200">
          <a:solidFill>
            <a:schemeClr val="tx1"/>
          </a:solidFill>
          <a:latin typeface="+mn-lt"/>
          <a:ea typeface="+mn-ea"/>
          <a:cs typeface="+mn-cs"/>
        </a:defRPr>
      </a:lvl5pPr>
      <a:lvl6pPr marL="2604927" algn="l" defTabSz="1041970" rtl="0" eaLnBrk="1" latinLnBrk="0" hangingPunct="1">
        <a:defRPr sz="2100" kern="1200">
          <a:solidFill>
            <a:schemeClr val="tx1"/>
          </a:solidFill>
          <a:latin typeface="+mn-lt"/>
          <a:ea typeface="+mn-ea"/>
          <a:cs typeface="+mn-cs"/>
        </a:defRPr>
      </a:lvl6pPr>
      <a:lvl7pPr marL="3125909" algn="l" defTabSz="1041970" rtl="0" eaLnBrk="1" latinLnBrk="0" hangingPunct="1">
        <a:defRPr sz="2100" kern="1200">
          <a:solidFill>
            <a:schemeClr val="tx1"/>
          </a:solidFill>
          <a:latin typeface="+mn-lt"/>
          <a:ea typeface="+mn-ea"/>
          <a:cs typeface="+mn-cs"/>
        </a:defRPr>
      </a:lvl7pPr>
      <a:lvl8pPr marL="3646897" algn="l" defTabSz="1041970" rtl="0" eaLnBrk="1" latinLnBrk="0" hangingPunct="1">
        <a:defRPr sz="2100" kern="1200">
          <a:solidFill>
            <a:schemeClr val="tx1"/>
          </a:solidFill>
          <a:latin typeface="+mn-lt"/>
          <a:ea typeface="+mn-ea"/>
          <a:cs typeface="+mn-cs"/>
        </a:defRPr>
      </a:lvl8pPr>
      <a:lvl9pPr marL="4167879" algn="l" defTabSz="1041970" rtl="0" eaLnBrk="1" latinLnBrk="0" hangingPunct="1">
        <a:defRPr sz="21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2005" y="671689"/>
            <a:ext cx="9089390" cy="125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78" tIns="52139" rIns="104278" bIns="52139"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802005" y="2182989"/>
            <a:ext cx="908939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278" tIns="52139" rIns="104278" bIns="52139"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802005" y="6884811"/>
            <a:ext cx="2227792" cy="503767"/>
          </a:xfrm>
          <a:prstGeom prst="rect">
            <a:avLst/>
          </a:prstGeom>
          <a:noFill/>
          <a:ln>
            <a:noFill/>
          </a:ln>
          <a:effectLst/>
          <a:extLst/>
        </p:spPr>
        <p:txBody>
          <a:bodyPr vert="horz" wrap="square" lIns="104278" tIns="52139" rIns="104278" bIns="52139" numCol="1" anchor="t" anchorCtr="0" compatLnSpc="1">
            <a:prstTxWarp prst="textNoShape">
              <a:avLst/>
            </a:prstTxWarp>
          </a:bodyPr>
          <a:lstStyle>
            <a:lvl1pPr>
              <a:defRPr sz="1600" smtClean="0">
                <a:solidFill>
                  <a:srgbClr val="000000"/>
                </a:solidFill>
                <a:latin typeface="Times New Roman" pitchFamily="18" charset="0"/>
                <a:ea typeface="Arial Unicode MS" pitchFamily="34" charset="-120"/>
                <a:cs typeface="Arial Unicode MS" pitchFamily="34" charset="-120"/>
              </a:defRPr>
            </a:lvl1pPr>
          </a:lstStyle>
          <a:p>
            <a:pPr defTabSz="914400" fontAlgn="base">
              <a:spcBef>
                <a:spcPct val="0"/>
              </a:spcBef>
              <a:spcAft>
                <a:spcPct val="0"/>
              </a:spcAft>
              <a:defRPr/>
            </a:pPr>
            <a:endParaRPr kumimoji="1" lang="en-US" altLang="zh-TW"/>
          </a:p>
        </p:txBody>
      </p:sp>
      <p:sp>
        <p:nvSpPr>
          <p:cNvPr id="1029" name="Rectangle 5"/>
          <p:cNvSpPr>
            <a:spLocks noGrp="1" noChangeArrowheads="1"/>
          </p:cNvSpPr>
          <p:nvPr>
            <p:ph type="ftr" sz="quarter" idx="3"/>
          </p:nvPr>
        </p:nvSpPr>
        <p:spPr bwMode="auto">
          <a:xfrm>
            <a:off x="3653579" y="6884811"/>
            <a:ext cx="3386243" cy="503767"/>
          </a:xfrm>
          <a:prstGeom prst="rect">
            <a:avLst/>
          </a:prstGeom>
          <a:noFill/>
          <a:ln>
            <a:noFill/>
          </a:ln>
          <a:effectLst/>
          <a:extLst/>
        </p:spPr>
        <p:txBody>
          <a:bodyPr vert="horz" wrap="square" lIns="104278" tIns="52139" rIns="104278" bIns="52139" numCol="1" anchor="t" anchorCtr="0" compatLnSpc="1">
            <a:prstTxWarp prst="textNoShape">
              <a:avLst/>
            </a:prstTxWarp>
          </a:bodyPr>
          <a:lstStyle>
            <a:lvl1pPr algn="ctr">
              <a:defRPr sz="1600" smtClean="0">
                <a:solidFill>
                  <a:srgbClr val="000000"/>
                </a:solidFill>
                <a:latin typeface="Times New Roman" pitchFamily="18" charset="0"/>
                <a:ea typeface="Arial Unicode MS" pitchFamily="34" charset="-120"/>
                <a:cs typeface="Arial Unicode MS" pitchFamily="34" charset="-120"/>
              </a:defRPr>
            </a:lvl1pPr>
          </a:lstStyle>
          <a:p>
            <a:pPr defTabSz="914400" fontAlgn="base">
              <a:spcBef>
                <a:spcPct val="0"/>
              </a:spcBef>
              <a:spcAft>
                <a:spcPct val="0"/>
              </a:spcAft>
              <a:defRPr/>
            </a:pPr>
            <a:endParaRPr kumimoji="1" lang="en-US" altLang="zh-TW"/>
          </a:p>
        </p:txBody>
      </p:sp>
      <p:sp>
        <p:nvSpPr>
          <p:cNvPr id="1030" name="Rectangle 6"/>
          <p:cNvSpPr>
            <a:spLocks noGrp="1" noChangeArrowheads="1"/>
          </p:cNvSpPr>
          <p:nvPr>
            <p:ph type="sldNum" sz="quarter" idx="4"/>
          </p:nvPr>
        </p:nvSpPr>
        <p:spPr bwMode="auto">
          <a:xfrm>
            <a:off x="7663603" y="6884811"/>
            <a:ext cx="2227792" cy="503767"/>
          </a:xfrm>
          <a:prstGeom prst="rect">
            <a:avLst/>
          </a:prstGeom>
          <a:noFill/>
          <a:ln>
            <a:noFill/>
          </a:ln>
          <a:effectLst/>
          <a:extLst/>
        </p:spPr>
        <p:txBody>
          <a:bodyPr vert="horz" wrap="square" lIns="104278" tIns="52139" rIns="104278" bIns="52139" numCol="1" anchor="t" anchorCtr="0" compatLnSpc="1">
            <a:prstTxWarp prst="textNoShape">
              <a:avLst/>
            </a:prstTxWarp>
          </a:bodyPr>
          <a:lstStyle>
            <a:lvl1pPr algn="r">
              <a:defRPr sz="1600" smtClean="0">
                <a:solidFill>
                  <a:srgbClr val="000000"/>
                </a:solidFill>
                <a:latin typeface="Times New Roman" pitchFamily="18" charset="0"/>
                <a:ea typeface="Arial Unicode MS" pitchFamily="34" charset="-120"/>
                <a:cs typeface="Arial Unicode MS" pitchFamily="34" charset="-120"/>
              </a:defRPr>
            </a:lvl1pPr>
          </a:lstStyle>
          <a:p>
            <a:pPr defTabSz="914400" fontAlgn="base">
              <a:spcBef>
                <a:spcPct val="0"/>
              </a:spcBef>
              <a:spcAft>
                <a:spcPct val="0"/>
              </a:spcAft>
              <a:defRPr/>
            </a:pPr>
            <a:fld id="{96D8277F-3197-48DB-B41E-7480A8D50E4E}" type="slidenum">
              <a:rPr kumimoji="1" lang="en-US" altLang="zh-TW"/>
              <a:pPr defTabSz="914400" fontAlgn="base">
                <a:spcBef>
                  <a:spcPct val="0"/>
                </a:spcBef>
                <a:spcAft>
                  <a:spcPct val="0"/>
                </a:spcAft>
                <a:defRPr/>
              </a:pPr>
              <a:t>‹#›</a:t>
            </a:fld>
            <a:endParaRPr kumimoji="1" lang="en-US" altLang="zh-TW"/>
          </a:p>
        </p:txBody>
      </p:sp>
    </p:spTree>
    <p:extLst>
      <p:ext uri="{BB962C8B-B14F-4D97-AF65-F5344CB8AC3E}">
        <p14:creationId xmlns:p14="http://schemas.microsoft.com/office/powerpoint/2010/main" val="2413287279"/>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Lst>
  <p:hf hdr="0" ftr="0" dt="0"/>
  <p:txStyles>
    <p:titleStyle>
      <a:lvl1pPr algn="ctr" rtl="0" eaLnBrk="0" fontAlgn="base" hangingPunct="0">
        <a:spcBef>
          <a:spcPct val="0"/>
        </a:spcBef>
        <a:spcAft>
          <a:spcPct val="0"/>
        </a:spcAft>
        <a:defRPr kumimoji="1" sz="5000">
          <a:solidFill>
            <a:schemeClr val="tx2"/>
          </a:solidFill>
          <a:latin typeface="+mj-lt"/>
          <a:ea typeface="+mj-ea"/>
          <a:cs typeface="+mj-cs"/>
        </a:defRPr>
      </a:lvl1pPr>
      <a:lvl2pPr algn="ctr" rtl="0" eaLnBrk="0" fontAlgn="base" hangingPunct="0">
        <a:spcBef>
          <a:spcPct val="0"/>
        </a:spcBef>
        <a:spcAft>
          <a:spcPct val="0"/>
        </a:spcAft>
        <a:defRPr kumimoji="1" sz="50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50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50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5000">
          <a:solidFill>
            <a:schemeClr val="tx2"/>
          </a:solidFill>
          <a:latin typeface="Times New Roman" pitchFamily="18" charset="0"/>
          <a:ea typeface="新細明體" pitchFamily="18" charset="-120"/>
        </a:defRPr>
      </a:lvl5pPr>
      <a:lvl6pPr marL="521391" algn="ctr" rtl="0" fontAlgn="base">
        <a:spcBef>
          <a:spcPct val="0"/>
        </a:spcBef>
        <a:spcAft>
          <a:spcPct val="0"/>
        </a:spcAft>
        <a:defRPr kumimoji="1" sz="5000">
          <a:solidFill>
            <a:schemeClr val="tx2"/>
          </a:solidFill>
          <a:latin typeface="Times New Roman" pitchFamily="18" charset="0"/>
          <a:ea typeface="新細明體" pitchFamily="18" charset="-120"/>
        </a:defRPr>
      </a:lvl6pPr>
      <a:lvl7pPr marL="1042782" algn="ctr" rtl="0" fontAlgn="base">
        <a:spcBef>
          <a:spcPct val="0"/>
        </a:spcBef>
        <a:spcAft>
          <a:spcPct val="0"/>
        </a:spcAft>
        <a:defRPr kumimoji="1" sz="5000">
          <a:solidFill>
            <a:schemeClr val="tx2"/>
          </a:solidFill>
          <a:latin typeface="Times New Roman" pitchFamily="18" charset="0"/>
          <a:ea typeface="新細明體" pitchFamily="18" charset="-120"/>
        </a:defRPr>
      </a:lvl7pPr>
      <a:lvl8pPr marL="1564173" algn="ctr" rtl="0" fontAlgn="base">
        <a:spcBef>
          <a:spcPct val="0"/>
        </a:spcBef>
        <a:spcAft>
          <a:spcPct val="0"/>
        </a:spcAft>
        <a:defRPr kumimoji="1" sz="5000">
          <a:solidFill>
            <a:schemeClr val="tx2"/>
          </a:solidFill>
          <a:latin typeface="Times New Roman" pitchFamily="18" charset="0"/>
          <a:ea typeface="新細明體" pitchFamily="18" charset="-120"/>
        </a:defRPr>
      </a:lvl8pPr>
      <a:lvl9pPr marL="2085564" algn="ctr" rtl="0" fontAlgn="base">
        <a:spcBef>
          <a:spcPct val="0"/>
        </a:spcBef>
        <a:spcAft>
          <a:spcPct val="0"/>
        </a:spcAft>
        <a:defRPr kumimoji="1" sz="5000">
          <a:solidFill>
            <a:schemeClr val="tx2"/>
          </a:solidFill>
          <a:latin typeface="Times New Roman" pitchFamily="18" charset="0"/>
          <a:ea typeface="新細明體" pitchFamily="18" charset="-120"/>
        </a:defRPr>
      </a:lvl9pPr>
    </p:titleStyle>
    <p:bodyStyle>
      <a:lvl1pPr marL="391043" indent="-391043" algn="l" rtl="0" eaLnBrk="0" fontAlgn="base" hangingPunct="0">
        <a:spcBef>
          <a:spcPct val="20000"/>
        </a:spcBef>
        <a:spcAft>
          <a:spcPct val="0"/>
        </a:spcAft>
        <a:buChar char="•"/>
        <a:defRPr kumimoji="1" sz="3600">
          <a:solidFill>
            <a:schemeClr val="tx1"/>
          </a:solidFill>
          <a:latin typeface="+mn-lt"/>
          <a:ea typeface="+mn-ea"/>
          <a:cs typeface="+mn-cs"/>
        </a:defRPr>
      </a:lvl1pPr>
      <a:lvl2pPr marL="847260" indent="-325869" algn="l" rtl="0" eaLnBrk="0" fontAlgn="base" hangingPunct="0">
        <a:spcBef>
          <a:spcPct val="20000"/>
        </a:spcBef>
        <a:spcAft>
          <a:spcPct val="0"/>
        </a:spcAft>
        <a:buChar char="–"/>
        <a:defRPr kumimoji="1" sz="3200">
          <a:solidFill>
            <a:schemeClr val="tx1"/>
          </a:solidFill>
          <a:latin typeface="+mn-lt"/>
          <a:ea typeface="+mn-ea"/>
        </a:defRPr>
      </a:lvl2pPr>
      <a:lvl3pPr marL="1303477" indent="-260695" algn="l" rtl="0" eaLnBrk="0" fontAlgn="base" hangingPunct="0">
        <a:spcBef>
          <a:spcPct val="20000"/>
        </a:spcBef>
        <a:spcAft>
          <a:spcPct val="0"/>
        </a:spcAft>
        <a:buChar char="•"/>
        <a:defRPr kumimoji="1" sz="2700">
          <a:solidFill>
            <a:schemeClr val="tx1"/>
          </a:solidFill>
          <a:latin typeface="+mn-lt"/>
          <a:ea typeface="+mn-ea"/>
        </a:defRPr>
      </a:lvl3pPr>
      <a:lvl4pPr marL="1824868" indent="-260695" algn="l" rtl="0" eaLnBrk="0" fontAlgn="base" hangingPunct="0">
        <a:spcBef>
          <a:spcPct val="20000"/>
        </a:spcBef>
        <a:spcAft>
          <a:spcPct val="0"/>
        </a:spcAft>
        <a:buChar char="–"/>
        <a:defRPr kumimoji="1" sz="2300">
          <a:solidFill>
            <a:schemeClr val="tx1"/>
          </a:solidFill>
          <a:latin typeface="+mn-lt"/>
          <a:ea typeface="+mn-ea"/>
        </a:defRPr>
      </a:lvl4pPr>
      <a:lvl5pPr marL="2346259" indent="-260695" algn="l" rtl="0" eaLnBrk="0" fontAlgn="base" hangingPunct="0">
        <a:spcBef>
          <a:spcPct val="20000"/>
        </a:spcBef>
        <a:spcAft>
          <a:spcPct val="0"/>
        </a:spcAft>
        <a:buChar char="»"/>
        <a:defRPr kumimoji="1" sz="2300">
          <a:solidFill>
            <a:schemeClr val="tx1"/>
          </a:solidFill>
          <a:latin typeface="+mn-lt"/>
          <a:ea typeface="+mn-ea"/>
        </a:defRPr>
      </a:lvl5pPr>
      <a:lvl6pPr marL="2867650" indent="-260695" algn="l" rtl="0" fontAlgn="base">
        <a:spcBef>
          <a:spcPct val="20000"/>
        </a:spcBef>
        <a:spcAft>
          <a:spcPct val="0"/>
        </a:spcAft>
        <a:buChar char="»"/>
        <a:defRPr kumimoji="1" sz="2300">
          <a:solidFill>
            <a:schemeClr val="tx1"/>
          </a:solidFill>
          <a:latin typeface="+mn-lt"/>
          <a:ea typeface="+mn-ea"/>
        </a:defRPr>
      </a:lvl6pPr>
      <a:lvl7pPr marL="3389041" indent="-260695" algn="l" rtl="0" fontAlgn="base">
        <a:spcBef>
          <a:spcPct val="20000"/>
        </a:spcBef>
        <a:spcAft>
          <a:spcPct val="0"/>
        </a:spcAft>
        <a:buChar char="»"/>
        <a:defRPr kumimoji="1" sz="2300">
          <a:solidFill>
            <a:schemeClr val="tx1"/>
          </a:solidFill>
          <a:latin typeface="+mn-lt"/>
          <a:ea typeface="+mn-ea"/>
        </a:defRPr>
      </a:lvl7pPr>
      <a:lvl8pPr marL="3910432" indent="-260695" algn="l" rtl="0" fontAlgn="base">
        <a:spcBef>
          <a:spcPct val="20000"/>
        </a:spcBef>
        <a:spcAft>
          <a:spcPct val="0"/>
        </a:spcAft>
        <a:buChar char="»"/>
        <a:defRPr kumimoji="1" sz="2300">
          <a:solidFill>
            <a:schemeClr val="tx1"/>
          </a:solidFill>
          <a:latin typeface="+mn-lt"/>
          <a:ea typeface="+mn-ea"/>
        </a:defRPr>
      </a:lvl8pPr>
      <a:lvl9pPr marL="4431822" indent="-260695" algn="l" rtl="0" fontAlgn="base">
        <a:spcBef>
          <a:spcPct val="20000"/>
        </a:spcBef>
        <a:spcAft>
          <a:spcPct val="0"/>
        </a:spcAft>
        <a:buChar char="»"/>
        <a:defRPr kumimoji="1" sz="2300">
          <a:solidFill>
            <a:schemeClr val="tx1"/>
          </a:solidFill>
          <a:latin typeface="+mn-lt"/>
          <a:ea typeface="+mn-ea"/>
        </a:defRPr>
      </a:lvl9pPr>
    </p:bodyStyle>
    <p:otherStyle>
      <a:defPPr>
        <a:defRPr lang="zh-TW"/>
      </a:defPPr>
      <a:lvl1pPr marL="0" algn="l" defTabSz="1042782" rtl="0" eaLnBrk="1" latinLnBrk="0" hangingPunct="1">
        <a:defRPr sz="2100" kern="1200">
          <a:solidFill>
            <a:schemeClr val="tx1"/>
          </a:solidFill>
          <a:latin typeface="+mn-lt"/>
          <a:ea typeface="+mn-ea"/>
          <a:cs typeface="+mn-cs"/>
        </a:defRPr>
      </a:lvl1pPr>
      <a:lvl2pPr marL="521391" algn="l" defTabSz="1042782" rtl="0" eaLnBrk="1" latinLnBrk="0" hangingPunct="1">
        <a:defRPr sz="2100" kern="1200">
          <a:solidFill>
            <a:schemeClr val="tx1"/>
          </a:solidFill>
          <a:latin typeface="+mn-lt"/>
          <a:ea typeface="+mn-ea"/>
          <a:cs typeface="+mn-cs"/>
        </a:defRPr>
      </a:lvl2pPr>
      <a:lvl3pPr marL="1042782" algn="l" defTabSz="1042782" rtl="0" eaLnBrk="1" latinLnBrk="0" hangingPunct="1">
        <a:defRPr sz="2100" kern="1200">
          <a:solidFill>
            <a:schemeClr val="tx1"/>
          </a:solidFill>
          <a:latin typeface="+mn-lt"/>
          <a:ea typeface="+mn-ea"/>
          <a:cs typeface="+mn-cs"/>
        </a:defRPr>
      </a:lvl3pPr>
      <a:lvl4pPr marL="1564173" algn="l" defTabSz="1042782" rtl="0" eaLnBrk="1" latinLnBrk="0" hangingPunct="1">
        <a:defRPr sz="2100" kern="1200">
          <a:solidFill>
            <a:schemeClr val="tx1"/>
          </a:solidFill>
          <a:latin typeface="+mn-lt"/>
          <a:ea typeface="+mn-ea"/>
          <a:cs typeface="+mn-cs"/>
        </a:defRPr>
      </a:lvl4pPr>
      <a:lvl5pPr marL="2085564" algn="l" defTabSz="1042782" rtl="0" eaLnBrk="1" latinLnBrk="0" hangingPunct="1">
        <a:defRPr sz="2100" kern="1200">
          <a:solidFill>
            <a:schemeClr val="tx1"/>
          </a:solidFill>
          <a:latin typeface="+mn-lt"/>
          <a:ea typeface="+mn-ea"/>
          <a:cs typeface="+mn-cs"/>
        </a:defRPr>
      </a:lvl5pPr>
      <a:lvl6pPr marL="2606954" algn="l" defTabSz="1042782" rtl="0" eaLnBrk="1" latinLnBrk="0" hangingPunct="1">
        <a:defRPr sz="2100" kern="1200">
          <a:solidFill>
            <a:schemeClr val="tx1"/>
          </a:solidFill>
          <a:latin typeface="+mn-lt"/>
          <a:ea typeface="+mn-ea"/>
          <a:cs typeface="+mn-cs"/>
        </a:defRPr>
      </a:lvl6pPr>
      <a:lvl7pPr marL="3128345" algn="l" defTabSz="1042782" rtl="0" eaLnBrk="1" latinLnBrk="0" hangingPunct="1">
        <a:defRPr sz="2100" kern="1200">
          <a:solidFill>
            <a:schemeClr val="tx1"/>
          </a:solidFill>
          <a:latin typeface="+mn-lt"/>
          <a:ea typeface="+mn-ea"/>
          <a:cs typeface="+mn-cs"/>
        </a:defRPr>
      </a:lvl7pPr>
      <a:lvl8pPr marL="3649736" algn="l" defTabSz="1042782" rtl="0" eaLnBrk="1" latinLnBrk="0" hangingPunct="1">
        <a:defRPr sz="2100" kern="1200">
          <a:solidFill>
            <a:schemeClr val="tx1"/>
          </a:solidFill>
          <a:latin typeface="+mn-lt"/>
          <a:ea typeface="+mn-ea"/>
          <a:cs typeface="+mn-cs"/>
        </a:defRPr>
      </a:lvl8pPr>
      <a:lvl9pPr marL="4171127" algn="l" defTabSz="1042782" rtl="0" eaLnBrk="1" latinLnBrk="0" hangingPunct="1">
        <a:defRPr sz="21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591944" y="658875"/>
            <a:ext cx="5509514" cy="553998"/>
          </a:xfrm>
          <a:prstGeom prst="rect">
            <a:avLst/>
          </a:prstGeom>
        </p:spPr>
        <p:txBody>
          <a:bodyPr wrap="square" lIns="0" tIns="0" rIns="0" bIns="0">
            <a:spAutoFit/>
          </a:bodyPr>
          <a:lstStyle>
            <a:lvl1pPr>
              <a:defRPr sz="3600" b="1" i="0">
                <a:solidFill>
                  <a:srgbClr val="000066"/>
                </a:solidFill>
                <a:latin typeface="Calibri"/>
                <a:cs typeface="Calibri"/>
              </a:defRPr>
            </a:lvl1pPr>
          </a:lstStyle>
          <a:p>
            <a:endParaRPr/>
          </a:p>
        </p:txBody>
      </p:sp>
      <p:sp>
        <p:nvSpPr>
          <p:cNvPr id="3" name="Holder 3"/>
          <p:cNvSpPr>
            <a:spLocks noGrp="1"/>
          </p:cNvSpPr>
          <p:nvPr>
            <p:ph type="body" idx="1"/>
          </p:nvPr>
        </p:nvSpPr>
        <p:spPr>
          <a:xfrm>
            <a:off x="1197228" y="1849629"/>
            <a:ext cx="8298941" cy="215444"/>
          </a:xfrm>
          <a:prstGeom prst="rect">
            <a:avLst/>
          </a:prstGeom>
        </p:spPr>
        <p:txBody>
          <a:bodyPr wrap="square" lIns="0" tIns="0" rIns="0" bIns="0">
            <a:spAutoFit/>
          </a:bodyPr>
          <a:lstStyle>
            <a:lvl1pPr>
              <a:defRPr sz="1400" b="1" i="0">
                <a:solidFill>
                  <a:srgbClr val="15155C"/>
                </a:solidFill>
                <a:latin typeface="Calibri"/>
                <a:cs typeface="Calibri"/>
              </a:defRPr>
            </a:lvl1pPr>
          </a:lstStyle>
          <a:p>
            <a:endParaRPr/>
          </a:p>
        </p:txBody>
      </p:sp>
      <p:sp>
        <p:nvSpPr>
          <p:cNvPr id="4" name="Holder 4"/>
          <p:cNvSpPr>
            <a:spLocks noGrp="1"/>
          </p:cNvSpPr>
          <p:nvPr>
            <p:ph type="ftr" sz="quarter" idx="5"/>
          </p:nvPr>
        </p:nvSpPr>
        <p:spPr>
          <a:xfrm>
            <a:off x="3635756" y="7027545"/>
            <a:ext cx="3421888" cy="276999"/>
          </a:xfrm>
          <a:prstGeom prst="rect">
            <a:avLst/>
          </a:prstGeom>
        </p:spPr>
        <p:txBody>
          <a:bodyPr wrap="square" lIns="0" tIns="0" rIns="0" bIns="0">
            <a:spAutoFit/>
          </a:bodyPr>
          <a:lstStyle>
            <a:lvl1pPr algn="ctr">
              <a:defRPr>
                <a:solidFill>
                  <a:schemeClr val="tx1">
                    <a:tint val="75000"/>
                  </a:schemeClr>
                </a:solidFill>
              </a:defRPr>
            </a:lvl1pPr>
          </a:lstStyle>
          <a:p>
            <a:pPr defTabSz="914044"/>
            <a:endParaRPr>
              <a:solidFill>
                <a:prstClr val="black">
                  <a:tint val="75000"/>
                </a:prstClr>
              </a:solidFill>
            </a:endParaRPr>
          </a:p>
        </p:txBody>
      </p:sp>
      <p:sp>
        <p:nvSpPr>
          <p:cNvPr id="5" name="Holder 5"/>
          <p:cNvSpPr>
            <a:spLocks noGrp="1"/>
          </p:cNvSpPr>
          <p:nvPr>
            <p:ph type="dt" sz="half" idx="6"/>
          </p:nvPr>
        </p:nvSpPr>
        <p:spPr>
          <a:xfrm>
            <a:off x="534670" y="7027545"/>
            <a:ext cx="2459482" cy="276999"/>
          </a:xfrm>
          <a:prstGeom prst="rect">
            <a:avLst/>
          </a:prstGeom>
        </p:spPr>
        <p:txBody>
          <a:bodyPr wrap="square" lIns="0" tIns="0" rIns="0" bIns="0">
            <a:spAutoFit/>
          </a:bodyPr>
          <a:lstStyle>
            <a:lvl1pPr algn="l">
              <a:defRPr>
                <a:solidFill>
                  <a:schemeClr val="tx1">
                    <a:tint val="75000"/>
                  </a:schemeClr>
                </a:solidFill>
              </a:defRPr>
            </a:lvl1pPr>
          </a:lstStyle>
          <a:p>
            <a:pPr defTabSz="914044"/>
            <a:fld id="{1D8BD707-D9CF-40AE-B4C6-C98DA3205C09}" type="datetimeFigureOut">
              <a:rPr lang="en-US">
                <a:solidFill>
                  <a:prstClr val="black">
                    <a:tint val="75000"/>
                  </a:prstClr>
                </a:solidFill>
              </a:rPr>
              <a:pPr defTabSz="914044"/>
              <a:t>11/22/2018</a:t>
            </a:fld>
            <a:endParaRPr lang="en-US">
              <a:solidFill>
                <a:prstClr val="black">
                  <a:tint val="75000"/>
                </a:prstClr>
              </a:solidFill>
            </a:endParaRPr>
          </a:p>
        </p:txBody>
      </p:sp>
      <p:sp>
        <p:nvSpPr>
          <p:cNvPr id="6" name="Holder 6"/>
          <p:cNvSpPr>
            <a:spLocks noGrp="1"/>
          </p:cNvSpPr>
          <p:nvPr>
            <p:ph type="sldNum" sz="quarter" idx="7"/>
          </p:nvPr>
        </p:nvSpPr>
        <p:spPr>
          <a:xfrm>
            <a:off x="7699248" y="7027545"/>
            <a:ext cx="2459482" cy="276999"/>
          </a:xfrm>
          <a:prstGeom prst="rect">
            <a:avLst/>
          </a:prstGeom>
        </p:spPr>
        <p:txBody>
          <a:bodyPr wrap="square" lIns="0" tIns="0" rIns="0" bIns="0">
            <a:spAutoFit/>
          </a:bodyPr>
          <a:lstStyle>
            <a:lvl1pPr algn="r">
              <a:defRPr>
                <a:solidFill>
                  <a:schemeClr val="tx1">
                    <a:tint val="75000"/>
                  </a:schemeClr>
                </a:solidFill>
              </a:defRPr>
            </a:lvl1pPr>
          </a:lstStyle>
          <a:p>
            <a:pPr defTabSz="914044"/>
            <a:fld id="{B6F15528-21DE-4FAA-801E-634DDDAF4B2B}" type="slidenum">
              <a:rPr>
                <a:solidFill>
                  <a:prstClr val="black">
                    <a:tint val="75000"/>
                  </a:prstClr>
                </a:solidFill>
              </a:rPr>
              <a:pPr defTabSz="914044"/>
              <a:t>‹#›</a:t>
            </a:fld>
            <a:endParaRPr>
              <a:solidFill>
                <a:prstClr val="black">
                  <a:tint val="75000"/>
                </a:prstClr>
              </a:solidFill>
            </a:endParaRPr>
          </a:p>
        </p:txBody>
      </p:sp>
    </p:spTree>
    <p:extLst>
      <p:ext uri="{BB962C8B-B14F-4D97-AF65-F5344CB8AC3E}">
        <p14:creationId xmlns:p14="http://schemas.microsoft.com/office/powerpoint/2010/main" val="1766934992"/>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Lst>
  <p:txStyles>
    <p:titleStyle>
      <a:lvl1pPr>
        <a:defRPr>
          <a:latin typeface="+mj-lt"/>
          <a:ea typeface="+mj-ea"/>
          <a:cs typeface="+mj-cs"/>
        </a:defRPr>
      </a:lvl1pPr>
    </p:titleStyle>
    <p:bodyStyle>
      <a:lvl1pPr marL="0">
        <a:defRPr>
          <a:latin typeface="+mn-lt"/>
          <a:ea typeface="+mn-ea"/>
          <a:cs typeface="+mn-cs"/>
        </a:defRPr>
      </a:lvl1pPr>
      <a:lvl2pPr marL="457023">
        <a:defRPr>
          <a:latin typeface="+mn-lt"/>
          <a:ea typeface="+mn-ea"/>
          <a:cs typeface="+mn-cs"/>
        </a:defRPr>
      </a:lvl2pPr>
      <a:lvl3pPr marL="914044">
        <a:defRPr>
          <a:latin typeface="+mn-lt"/>
          <a:ea typeface="+mn-ea"/>
          <a:cs typeface="+mn-cs"/>
        </a:defRPr>
      </a:lvl3pPr>
      <a:lvl4pPr marL="1371067">
        <a:defRPr>
          <a:latin typeface="+mn-lt"/>
          <a:ea typeface="+mn-ea"/>
          <a:cs typeface="+mn-cs"/>
        </a:defRPr>
      </a:lvl4pPr>
      <a:lvl5pPr marL="1828090">
        <a:defRPr>
          <a:latin typeface="+mn-lt"/>
          <a:ea typeface="+mn-ea"/>
          <a:cs typeface="+mn-cs"/>
        </a:defRPr>
      </a:lvl5pPr>
      <a:lvl6pPr marL="2285111">
        <a:defRPr>
          <a:latin typeface="+mn-lt"/>
          <a:ea typeface="+mn-ea"/>
          <a:cs typeface="+mn-cs"/>
        </a:defRPr>
      </a:lvl6pPr>
      <a:lvl7pPr marL="2742134">
        <a:defRPr>
          <a:latin typeface="+mn-lt"/>
          <a:ea typeface="+mn-ea"/>
          <a:cs typeface="+mn-cs"/>
        </a:defRPr>
      </a:lvl7pPr>
      <a:lvl8pPr marL="3199155">
        <a:defRPr>
          <a:latin typeface="+mn-lt"/>
          <a:ea typeface="+mn-ea"/>
          <a:cs typeface="+mn-cs"/>
        </a:defRPr>
      </a:lvl8pPr>
      <a:lvl9pPr marL="3656178">
        <a:defRPr>
          <a:latin typeface="+mn-lt"/>
          <a:ea typeface="+mn-ea"/>
          <a:cs typeface="+mn-cs"/>
        </a:defRPr>
      </a:lvl9pPr>
    </p:bodyStyle>
    <p:otherStyle>
      <a:lvl1pPr marL="0">
        <a:defRPr>
          <a:latin typeface="+mn-lt"/>
          <a:ea typeface="+mn-ea"/>
          <a:cs typeface="+mn-cs"/>
        </a:defRPr>
      </a:lvl1pPr>
      <a:lvl2pPr marL="457023">
        <a:defRPr>
          <a:latin typeface="+mn-lt"/>
          <a:ea typeface="+mn-ea"/>
          <a:cs typeface="+mn-cs"/>
        </a:defRPr>
      </a:lvl2pPr>
      <a:lvl3pPr marL="914044">
        <a:defRPr>
          <a:latin typeface="+mn-lt"/>
          <a:ea typeface="+mn-ea"/>
          <a:cs typeface="+mn-cs"/>
        </a:defRPr>
      </a:lvl3pPr>
      <a:lvl4pPr marL="1371067">
        <a:defRPr>
          <a:latin typeface="+mn-lt"/>
          <a:ea typeface="+mn-ea"/>
          <a:cs typeface="+mn-cs"/>
        </a:defRPr>
      </a:lvl4pPr>
      <a:lvl5pPr marL="1828090">
        <a:defRPr>
          <a:latin typeface="+mn-lt"/>
          <a:ea typeface="+mn-ea"/>
          <a:cs typeface="+mn-cs"/>
        </a:defRPr>
      </a:lvl5pPr>
      <a:lvl6pPr marL="2285111">
        <a:defRPr>
          <a:latin typeface="+mn-lt"/>
          <a:ea typeface="+mn-ea"/>
          <a:cs typeface="+mn-cs"/>
        </a:defRPr>
      </a:lvl6pPr>
      <a:lvl7pPr marL="2742134">
        <a:defRPr>
          <a:latin typeface="+mn-lt"/>
          <a:ea typeface="+mn-ea"/>
          <a:cs typeface="+mn-cs"/>
        </a:defRPr>
      </a:lvl7pPr>
      <a:lvl8pPr marL="3199155">
        <a:defRPr>
          <a:latin typeface="+mn-lt"/>
          <a:ea typeface="+mn-ea"/>
          <a:cs typeface="+mn-cs"/>
        </a:defRPr>
      </a:lvl8pPr>
      <a:lvl9pPr marL="3656178">
        <a:defRPr>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591944" y="658875"/>
            <a:ext cx="5509514" cy="553998"/>
          </a:xfrm>
          <a:prstGeom prst="rect">
            <a:avLst/>
          </a:prstGeom>
        </p:spPr>
        <p:txBody>
          <a:bodyPr wrap="square" lIns="0" tIns="0" rIns="0" bIns="0">
            <a:spAutoFit/>
          </a:bodyPr>
          <a:lstStyle>
            <a:lvl1pPr>
              <a:defRPr sz="3600" b="1" i="0">
                <a:solidFill>
                  <a:srgbClr val="000066"/>
                </a:solidFill>
                <a:latin typeface="Calibri"/>
                <a:cs typeface="Calibri"/>
              </a:defRPr>
            </a:lvl1pPr>
          </a:lstStyle>
          <a:p>
            <a:endParaRPr/>
          </a:p>
        </p:txBody>
      </p:sp>
      <p:sp>
        <p:nvSpPr>
          <p:cNvPr id="3" name="Holder 3"/>
          <p:cNvSpPr>
            <a:spLocks noGrp="1"/>
          </p:cNvSpPr>
          <p:nvPr>
            <p:ph type="body" idx="1"/>
          </p:nvPr>
        </p:nvSpPr>
        <p:spPr>
          <a:xfrm>
            <a:off x="1197228" y="1849629"/>
            <a:ext cx="8298941" cy="215444"/>
          </a:xfrm>
          <a:prstGeom prst="rect">
            <a:avLst/>
          </a:prstGeom>
        </p:spPr>
        <p:txBody>
          <a:bodyPr wrap="square" lIns="0" tIns="0" rIns="0" bIns="0">
            <a:spAutoFit/>
          </a:bodyPr>
          <a:lstStyle>
            <a:lvl1pPr>
              <a:defRPr sz="1400" b="1" i="0">
                <a:solidFill>
                  <a:srgbClr val="15155C"/>
                </a:solidFill>
                <a:latin typeface="Calibri"/>
                <a:cs typeface="Calibri"/>
              </a:defRPr>
            </a:lvl1pPr>
          </a:lstStyle>
          <a:p>
            <a:endParaRPr/>
          </a:p>
        </p:txBody>
      </p:sp>
      <p:sp>
        <p:nvSpPr>
          <p:cNvPr id="4" name="Holder 4"/>
          <p:cNvSpPr>
            <a:spLocks noGrp="1"/>
          </p:cNvSpPr>
          <p:nvPr>
            <p:ph type="ftr" sz="quarter" idx="5"/>
          </p:nvPr>
        </p:nvSpPr>
        <p:spPr>
          <a:xfrm>
            <a:off x="3635756" y="7027545"/>
            <a:ext cx="3421888" cy="276999"/>
          </a:xfrm>
          <a:prstGeom prst="rect">
            <a:avLst/>
          </a:prstGeom>
        </p:spPr>
        <p:txBody>
          <a:bodyPr wrap="square" lIns="0" tIns="0" rIns="0" bIns="0">
            <a:spAutoFit/>
          </a:bodyPr>
          <a:lstStyle>
            <a:lvl1pPr algn="ctr">
              <a:defRPr>
                <a:solidFill>
                  <a:schemeClr val="tx1">
                    <a:tint val="75000"/>
                  </a:schemeClr>
                </a:solidFill>
              </a:defRPr>
            </a:lvl1pPr>
          </a:lstStyle>
          <a:p>
            <a:pPr defTabSz="914044"/>
            <a:endParaRPr>
              <a:solidFill>
                <a:prstClr val="black">
                  <a:tint val="75000"/>
                </a:prstClr>
              </a:solidFill>
            </a:endParaRPr>
          </a:p>
        </p:txBody>
      </p:sp>
      <p:sp>
        <p:nvSpPr>
          <p:cNvPr id="5" name="Holder 5"/>
          <p:cNvSpPr>
            <a:spLocks noGrp="1"/>
          </p:cNvSpPr>
          <p:nvPr>
            <p:ph type="dt" sz="half" idx="6"/>
          </p:nvPr>
        </p:nvSpPr>
        <p:spPr>
          <a:xfrm>
            <a:off x="534670" y="7027545"/>
            <a:ext cx="2459482" cy="276999"/>
          </a:xfrm>
          <a:prstGeom prst="rect">
            <a:avLst/>
          </a:prstGeom>
        </p:spPr>
        <p:txBody>
          <a:bodyPr wrap="square" lIns="0" tIns="0" rIns="0" bIns="0">
            <a:spAutoFit/>
          </a:bodyPr>
          <a:lstStyle>
            <a:lvl1pPr algn="l">
              <a:defRPr>
                <a:solidFill>
                  <a:schemeClr val="tx1">
                    <a:tint val="75000"/>
                  </a:schemeClr>
                </a:solidFill>
              </a:defRPr>
            </a:lvl1pPr>
          </a:lstStyle>
          <a:p>
            <a:pPr defTabSz="914044"/>
            <a:fld id="{1D8BD707-D9CF-40AE-B4C6-C98DA3205C09}" type="datetimeFigureOut">
              <a:rPr lang="en-US">
                <a:solidFill>
                  <a:prstClr val="black">
                    <a:tint val="75000"/>
                  </a:prstClr>
                </a:solidFill>
              </a:rPr>
              <a:pPr defTabSz="914044"/>
              <a:t>11/22/2018</a:t>
            </a:fld>
            <a:endParaRPr lang="en-US">
              <a:solidFill>
                <a:prstClr val="black">
                  <a:tint val="75000"/>
                </a:prstClr>
              </a:solidFill>
            </a:endParaRPr>
          </a:p>
        </p:txBody>
      </p:sp>
      <p:sp>
        <p:nvSpPr>
          <p:cNvPr id="6" name="Holder 6"/>
          <p:cNvSpPr>
            <a:spLocks noGrp="1"/>
          </p:cNvSpPr>
          <p:nvPr>
            <p:ph type="sldNum" sz="quarter" idx="7"/>
          </p:nvPr>
        </p:nvSpPr>
        <p:spPr>
          <a:xfrm>
            <a:off x="7699248" y="7027545"/>
            <a:ext cx="2459482" cy="276999"/>
          </a:xfrm>
          <a:prstGeom prst="rect">
            <a:avLst/>
          </a:prstGeom>
        </p:spPr>
        <p:txBody>
          <a:bodyPr wrap="square" lIns="0" tIns="0" rIns="0" bIns="0">
            <a:spAutoFit/>
          </a:bodyPr>
          <a:lstStyle>
            <a:lvl1pPr algn="r">
              <a:defRPr>
                <a:solidFill>
                  <a:schemeClr val="tx1">
                    <a:tint val="75000"/>
                  </a:schemeClr>
                </a:solidFill>
              </a:defRPr>
            </a:lvl1pPr>
          </a:lstStyle>
          <a:p>
            <a:pPr defTabSz="914044"/>
            <a:fld id="{B6F15528-21DE-4FAA-801E-634DDDAF4B2B}" type="slidenum">
              <a:rPr>
                <a:solidFill>
                  <a:prstClr val="black">
                    <a:tint val="75000"/>
                  </a:prstClr>
                </a:solidFill>
              </a:rPr>
              <a:pPr defTabSz="914044"/>
              <a:t>‹#›</a:t>
            </a:fld>
            <a:endParaRPr>
              <a:solidFill>
                <a:prstClr val="black">
                  <a:tint val="75000"/>
                </a:prstClr>
              </a:solidFill>
            </a:endParaRPr>
          </a:p>
        </p:txBody>
      </p:sp>
    </p:spTree>
    <p:extLst>
      <p:ext uri="{BB962C8B-B14F-4D97-AF65-F5344CB8AC3E}">
        <p14:creationId xmlns:p14="http://schemas.microsoft.com/office/powerpoint/2010/main" val="2869005900"/>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Lst>
  <p:txStyles>
    <p:titleStyle>
      <a:lvl1pPr>
        <a:defRPr>
          <a:latin typeface="+mj-lt"/>
          <a:ea typeface="+mj-ea"/>
          <a:cs typeface="+mj-cs"/>
        </a:defRPr>
      </a:lvl1pPr>
    </p:titleStyle>
    <p:bodyStyle>
      <a:lvl1pPr marL="0">
        <a:defRPr>
          <a:latin typeface="+mn-lt"/>
          <a:ea typeface="+mn-ea"/>
          <a:cs typeface="+mn-cs"/>
        </a:defRPr>
      </a:lvl1pPr>
      <a:lvl2pPr marL="457023">
        <a:defRPr>
          <a:latin typeface="+mn-lt"/>
          <a:ea typeface="+mn-ea"/>
          <a:cs typeface="+mn-cs"/>
        </a:defRPr>
      </a:lvl2pPr>
      <a:lvl3pPr marL="914044">
        <a:defRPr>
          <a:latin typeface="+mn-lt"/>
          <a:ea typeface="+mn-ea"/>
          <a:cs typeface="+mn-cs"/>
        </a:defRPr>
      </a:lvl3pPr>
      <a:lvl4pPr marL="1371067">
        <a:defRPr>
          <a:latin typeface="+mn-lt"/>
          <a:ea typeface="+mn-ea"/>
          <a:cs typeface="+mn-cs"/>
        </a:defRPr>
      </a:lvl4pPr>
      <a:lvl5pPr marL="1828090">
        <a:defRPr>
          <a:latin typeface="+mn-lt"/>
          <a:ea typeface="+mn-ea"/>
          <a:cs typeface="+mn-cs"/>
        </a:defRPr>
      </a:lvl5pPr>
      <a:lvl6pPr marL="2285111">
        <a:defRPr>
          <a:latin typeface="+mn-lt"/>
          <a:ea typeface="+mn-ea"/>
          <a:cs typeface="+mn-cs"/>
        </a:defRPr>
      </a:lvl6pPr>
      <a:lvl7pPr marL="2742134">
        <a:defRPr>
          <a:latin typeface="+mn-lt"/>
          <a:ea typeface="+mn-ea"/>
          <a:cs typeface="+mn-cs"/>
        </a:defRPr>
      </a:lvl7pPr>
      <a:lvl8pPr marL="3199155">
        <a:defRPr>
          <a:latin typeface="+mn-lt"/>
          <a:ea typeface="+mn-ea"/>
          <a:cs typeface="+mn-cs"/>
        </a:defRPr>
      </a:lvl8pPr>
      <a:lvl9pPr marL="3656178">
        <a:defRPr>
          <a:latin typeface="+mn-lt"/>
          <a:ea typeface="+mn-ea"/>
          <a:cs typeface="+mn-cs"/>
        </a:defRPr>
      </a:lvl9pPr>
    </p:bodyStyle>
    <p:otherStyle>
      <a:lvl1pPr marL="0">
        <a:defRPr>
          <a:latin typeface="+mn-lt"/>
          <a:ea typeface="+mn-ea"/>
          <a:cs typeface="+mn-cs"/>
        </a:defRPr>
      </a:lvl1pPr>
      <a:lvl2pPr marL="457023">
        <a:defRPr>
          <a:latin typeface="+mn-lt"/>
          <a:ea typeface="+mn-ea"/>
          <a:cs typeface="+mn-cs"/>
        </a:defRPr>
      </a:lvl2pPr>
      <a:lvl3pPr marL="914044">
        <a:defRPr>
          <a:latin typeface="+mn-lt"/>
          <a:ea typeface="+mn-ea"/>
          <a:cs typeface="+mn-cs"/>
        </a:defRPr>
      </a:lvl3pPr>
      <a:lvl4pPr marL="1371067">
        <a:defRPr>
          <a:latin typeface="+mn-lt"/>
          <a:ea typeface="+mn-ea"/>
          <a:cs typeface="+mn-cs"/>
        </a:defRPr>
      </a:lvl4pPr>
      <a:lvl5pPr marL="1828090">
        <a:defRPr>
          <a:latin typeface="+mn-lt"/>
          <a:ea typeface="+mn-ea"/>
          <a:cs typeface="+mn-cs"/>
        </a:defRPr>
      </a:lvl5pPr>
      <a:lvl6pPr marL="2285111">
        <a:defRPr>
          <a:latin typeface="+mn-lt"/>
          <a:ea typeface="+mn-ea"/>
          <a:cs typeface="+mn-cs"/>
        </a:defRPr>
      </a:lvl6pPr>
      <a:lvl7pPr marL="2742134">
        <a:defRPr>
          <a:latin typeface="+mn-lt"/>
          <a:ea typeface="+mn-ea"/>
          <a:cs typeface="+mn-cs"/>
        </a:defRPr>
      </a:lvl7pPr>
      <a:lvl8pPr marL="3199155">
        <a:defRPr>
          <a:latin typeface="+mn-lt"/>
          <a:ea typeface="+mn-ea"/>
          <a:cs typeface="+mn-cs"/>
        </a:defRPr>
      </a:lvl8pPr>
      <a:lvl9pPr marL="3656178">
        <a:defRPr>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591944" y="658875"/>
            <a:ext cx="5509514" cy="553998"/>
          </a:xfrm>
          <a:prstGeom prst="rect">
            <a:avLst/>
          </a:prstGeom>
        </p:spPr>
        <p:txBody>
          <a:bodyPr wrap="square" lIns="0" tIns="0" rIns="0" bIns="0">
            <a:spAutoFit/>
          </a:bodyPr>
          <a:lstStyle>
            <a:lvl1pPr>
              <a:defRPr sz="3600" b="1" i="0">
                <a:solidFill>
                  <a:srgbClr val="000066"/>
                </a:solidFill>
                <a:latin typeface="Calibri"/>
                <a:cs typeface="Calibri"/>
              </a:defRPr>
            </a:lvl1pPr>
          </a:lstStyle>
          <a:p>
            <a:endParaRPr/>
          </a:p>
        </p:txBody>
      </p:sp>
      <p:sp>
        <p:nvSpPr>
          <p:cNvPr id="3" name="Holder 3"/>
          <p:cNvSpPr>
            <a:spLocks noGrp="1"/>
          </p:cNvSpPr>
          <p:nvPr>
            <p:ph type="body" idx="1"/>
          </p:nvPr>
        </p:nvSpPr>
        <p:spPr>
          <a:xfrm>
            <a:off x="1197228" y="1849629"/>
            <a:ext cx="8298941" cy="215444"/>
          </a:xfrm>
          <a:prstGeom prst="rect">
            <a:avLst/>
          </a:prstGeom>
        </p:spPr>
        <p:txBody>
          <a:bodyPr wrap="square" lIns="0" tIns="0" rIns="0" bIns="0">
            <a:spAutoFit/>
          </a:bodyPr>
          <a:lstStyle>
            <a:lvl1pPr>
              <a:defRPr sz="1400" b="1" i="0">
                <a:solidFill>
                  <a:srgbClr val="15155C"/>
                </a:solidFill>
                <a:latin typeface="Calibri"/>
                <a:cs typeface="Calibri"/>
              </a:defRPr>
            </a:lvl1pPr>
          </a:lstStyle>
          <a:p>
            <a:endParaRPr/>
          </a:p>
        </p:txBody>
      </p:sp>
      <p:sp>
        <p:nvSpPr>
          <p:cNvPr id="4" name="Holder 4"/>
          <p:cNvSpPr>
            <a:spLocks noGrp="1"/>
          </p:cNvSpPr>
          <p:nvPr>
            <p:ph type="ftr" sz="quarter" idx="5"/>
          </p:nvPr>
        </p:nvSpPr>
        <p:spPr>
          <a:xfrm>
            <a:off x="3635756" y="7027545"/>
            <a:ext cx="3421888" cy="276999"/>
          </a:xfrm>
          <a:prstGeom prst="rect">
            <a:avLst/>
          </a:prstGeom>
        </p:spPr>
        <p:txBody>
          <a:bodyPr wrap="square" lIns="0" tIns="0" rIns="0" bIns="0">
            <a:spAutoFit/>
          </a:bodyPr>
          <a:lstStyle>
            <a:lvl1pPr algn="ctr">
              <a:defRPr>
                <a:solidFill>
                  <a:schemeClr val="tx1">
                    <a:tint val="75000"/>
                  </a:schemeClr>
                </a:solidFill>
              </a:defRPr>
            </a:lvl1pPr>
          </a:lstStyle>
          <a:p>
            <a:pPr defTabSz="914044"/>
            <a:endParaRPr>
              <a:solidFill>
                <a:prstClr val="black">
                  <a:tint val="75000"/>
                </a:prstClr>
              </a:solidFill>
            </a:endParaRPr>
          </a:p>
        </p:txBody>
      </p:sp>
      <p:sp>
        <p:nvSpPr>
          <p:cNvPr id="5" name="Holder 5"/>
          <p:cNvSpPr>
            <a:spLocks noGrp="1"/>
          </p:cNvSpPr>
          <p:nvPr>
            <p:ph type="dt" sz="half" idx="6"/>
          </p:nvPr>
        </p:nvSpPr>
        <p:spPr>
          <a:xfrm>
            <a:off x="534670" y="7027545"/>
            <a:ext cx="2459482" cy="276999"/>
          </a:xfrm>
          <a:prstGeom prst="rect">
            <a:avLst/>
          </a:prstGeom>
        </p:spPr>
        <p:txBody>
          <a:bodyPr wrap="square" lIns="0" tIns="0" rIns="0" bIns="0">
            <a:spAutoFit/>
          </a:bodyPr>
          <a:lstStyle>
            <a:lvl1pPr algn="l">
              <a:defRPr>
                <a:solidFill>
                  <a:schemeClr val="tx1">
                    <a:tint val="75000"/>
                  </a:schemeClr>
                </a:solidFill>
              </a:defRPr>
            </a:lvl1pPr>
          </a:lstStyle>
          <a:p>
            <a:pPr defTabSz="914044"/>
            <a:fld id="{1D8BD707-D9CF-40AE-B4C6-C98DA3205C09}" type="datetimeFigureOut">
              <a:rPr lang="en-US">
                <a:solidFill>
                  <a:prstClr val="black">
                    <a:tint val="75000"/>
                  </a:prstClr>
                </a:solidFill>
              </a:rPr>
              <a:pPr defTabSz="914044"/>
              <a:t>11/22/2018</a:t>
            </a:fld>
            <a:endParaRPr lang="en-US">
              <a:solidFill>
                <a:prstClr val="black">
                  <a:tint val="75000"/>
                </a:prstClr>
              </a:solidFill>
            </a:endParaRPr>
          </a:p>
        </p:txBody>
      </p:sp>
      <p:sp>
        <p:nvSpPr>
          <p:cNvPr id="6" name="Holder 6"/>
          <p:cNvSpPr>
            <a:spLocks noGrp="1"/>
          </p:cNvSpPr>
          <p:nvPr>
            <p:ph type="sldNum" sz="quarter" idx="7"/>
          </p:nvPr>
        </p:nvSpPr>
        <p:spPr>
          <a:xfrm>
            <a:off x="7699248" y="7027545"/>
            <a:ext cx="2459482" cy="276999"/>
          </a:xfrm>
          <a:prstGeom prst="rect">
            <a:avLst/>
          </a:prstGeom>
        </p:spPr>
        <p:txBody>
          <a:bodyPr wrap="square" lIns="0" tIns="0" rIns="0" bIns="0">
            <a:spAutoFit/>
          </a:bodyPr>
          <a:lstStyle>
            <a:lvl1pPr algn="r">
              <a:defRPr>
                <a:solidFill>
                  <a:schemeClr val="tx1">
                    <a:tint val="75000"/>
                  </a:schemeClr>
                </a:solidFill>
              </a:defRPr>
            </a:lvl1pPr>
          </a:lstStyle>
          <a:p>
            <a:pPr defTabSz="914044"/>
            <a:fld id="{B6F15528-21DE-4FAA-801E-634DDDAF4B2B}" type="slidenum">
              <a:rPr>
                <a:solidFill>
                  <a:prstClr val="black">
                    <a:tint val="75000"/>
                  </a:prstClr>
                </a:solidFill>
              </a:rPr>
              <a:pPr defTabSz="914044"/>
              <a:t>‹#›</a:t>
            </a:fld>
            <a:endParaRPr>
              <a:solidFill>
                <a:prstClr val="black">
                  <a:tint val="75000"/>
                </a:prstClr>
              </a:solidFill>
            </a:endParaRPr>
          </a:p>
        </p:txBody>
      </p:sp>
    </p:spTree>
    <p:extLst>
      <p:ext uri="{BB962C8B-B14F-4D97-AF65-F5344CB8AC3E}">
        <p14:creationId xmlns:p14="http://schemas.microsoft.com/office/powerpoint/2010/main" val="259946240"/>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Lst>
  <p:txStyles>
    <p:titleStyle>
      <a:lvl1pPr>
        <a:defRPr>
          <a:latin typeface="+mj-lt"/>
          <a:ea typeface="+mj-ea"/>
          <a:cs typeface="+mj-cs"/>
        </a:defRPr>
      </a:lvl1pPr>
    </p:titleStyle>
    <p:bodyStyle>
      <a:lvl1pPr marL="0">
        <a:defRPr>
          <a:latin typeface="+mn-lt"/>
          <a:ea typeface="+mn-ea"/>
          <a:cs typeface="+mn-cs"/>
        </a:defRPr>
      </a:lvl1pPr>
      <a:lvl2pPr marL="457023">
        <a:defRPr>
          <a:latin typeface="+mn-lt"/>
          <a:ea typeface="+mn-ea"/>
          <a:cs typeface="+mn-cs"/>
        </a:defRPr>
      </a:lvl2pPr>
      <a:lvl3pPr marL="914044">
        <a:defRPr>
          <a:latin typeface="+mn-lt"/>
          <a:ea typeface="+mn-ea"/>
          <a:cs typeface="+mn-cs"/>
        </a:defRPr>
      </a:lvl3pPr>
      <a:lvl4pPr marL="1371067">
        <a:defRPr>
          <a:latin typeface="+mn-lt"/>
          <a:ea typeface="+mn-ea"/>
          <a:cs typeface="+mn-cs"/>
        </a:defRPr>
      </a:lvl4pPr>
      <a:lvl5pPr marL="1828090">
        <a:defRPr>
          <a:latin typeface="+mn-lt"/>
          <a:ea typeface="+mn-ea"/>
          <a:cs typeface="+mn-cs"/>
        </a:defRPr>
      </a:lvl5pPr>
      <a:lvl6pPr marL="2285111">
        <a:defRPr>
          <a:latin typeface="+mn-lt"/>
          <a:ea typeface="+mn-ea"/>
          <a:cs typeface="+mn-cs"/>
        </a:defRPr>
      </a:lvl6pPr>
      <a:lvl7pPr marL="2742134">
        <a:defRPr>
          <a:latin typeface="+mn-lt"/>
          <a:ea typeface="+mn-ea"/>
          <a:cs typeface="+mn-cs"/>
        </a:defRPr>
      </a:lvl7pPr>
      <a:lvl8pPr marL="3199155">
        <a:defRPr>
          <a:latin typeface="+mn-lt"/>
          <a:ea typeface="+mn-ea"/>
          <a:cs typeface="+mn-cs"/>
        </a:defRPr>
      </a:lvl8pPr>
      <a:lvl9pPr marL="3656178">
        <a:defRPr>
          <a:latin typeface="+mn-lt"/>
          <a:ea typeface="+mn-ea"/>
          <a:cs typeface="+mn-cs"/>
        </a:defRPr>
      </a:lvl9pPr>
    </p:bodyStyle>
    <p:otherStyle>
      <a:lvl1pPr marL="0">
        <a:defRPr>
          <a:latin typeface="+mn-lt"/>
          <a:ea typeface="+mn-ea"/>
          <a:cs typeface="+mn-cs"/>
        </a:defRPr>
      </a:lvl1pPr>
      <a:lvl2pPr marL="457023">
        <a:defRPr>
          <a:latin typeface="+mn-lt"/>
          <a:ea typeface="+mn-ea"/>
          <a:cs typeface="+mn-cs"/>
        </a:defRPr>
      </a:lvl2pPr>
      <a:lvl3pPr marL="914044">
        <a:defRPr>
          <a:latin typeface="+mn-lt"/>
          <a:ea typeface="+mn-ea"/>
          <a:cs typeface="+mn-cs"/>
        </a:defRPr>
      </a:lvl3pPr>
      <a:lvl4pPr marL="1371067">
        <a:defRPr>
          <a:latin typeface="+mn-lt"/>
          <a:ea typeface="+mn-ea"/>
          <a:cs typeface="+mn-cs"/>
        </a:defRPr>
      </a:lvl4pPr>
      <a:lvl5pPr marL="1828090">
        <a:defRPr>
          <a:latin typeface="+mn-lt"/>
          <a:ea typeface="+mn-ea"/>
          <a:cs typeface="+mn-cs"/>
        </a:defRPr>
      </a:lvl5pPr>
      <a:lvl6pPr marL="2285111">
        <a:defRPr>
          <a:latin typeface="+mn-lt"/>
          <a:ea typeface="+mn-ea"/>
          <a:cs typeface="+mn-cs"/>
        </a:defRPr>
      </a:lvl6pPr>
      <a:lvl7pPr marL="2742134">
        <a:defRPr>
          <a:latin typeface="+mn-lt"/>
          <a:ea typeface="+mn-ea"/>
          <a:cs typeface="+mn-cs"/>
        </a:defRPr>
      </a:lvl7pPr>
      <a:lvl8pPr marL="3199155">
        <a:defRPr>
          <a:latin typeface="+mn-lt"/>
          <a:ea typeface="+mn-ea"/>
          <a:cs typeface="+mn-cs"/>
        </a:defRPr>
      </a:lvl8pPr>
      <a:lvl9pPr marL="3656178">
        <a:defRPr>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591944" y="658875"/>
            <a:ext cx="5509514" cy="553998"/>
          </a:xfrm>
          <a:prstGeom prst="rect">
            <a:avLst/>
          </a:prstGeom>
        </p:spPr>
        <p:txBody>
          <a:bodyPr wrap="square" lIns="0" tIns="0" rIns="0" bIns="0">
            <a:spAutoFit/>
          </a:bodyPr>
          <a:lstStyle>
            <a:lvl1pPr>
              <a:defRPr sz="3600" b="1" i="0">
                <a:solidFill>
                  <a:srgbClr val="000066"/>
                </a:solidFill>
                <a:latin typeface="Calibri"/>
                <a:cs typeface="Calibri"/>
              </a:defRPr>
            </a:lvl1pPr>
          </a:lstStyle>
          <a:p>
            <a:endParaRPr/>
          </a:p>
        </p:txBody>
      </p:sp>
      <p:sp>
        <p:nvSpPr>
          <p:cNvPr id="3" name="Holder 3"/>
          <p:cNvSpPr>
            <a:spLocks noGrp="1"/>
          </p:cNvSpPr>
          <p:nvPr>
            <p:ph type="body" idx="1"/>
          </p:nvPr>
        </p:nvSpPr>
        <p:spPr>
          <a:xfrm>
            <a:off x="1197228" y="1849629"/>
            <a:ext cx="8298941" cy="215444"/>
          </a:xfrm>
          <a:prstGeom prst="rect">
            <a:avLst/>
          </a:prstGeom>
        </p:spPr>
        <p:txBody>
          <a:bodyPr wrap="square" lIns="0" tIns="0" rIns="0" bIns="0">
            <a:spAutoFit/>
          </a:bodyPr>
          <a:lstStyle>
            <a:lvl1pPr>
              <a:defRPr sz="1400" b="1" i="0">
                <a:solidFill>
                  <a:srgbClr val="15155C"/>
                </a:solidFill>
                <a:latin typeface="Calibri"/>
                <a:cs typeface="Calibri"/>
              </a:defRPr>
            </a:lvl1pPr>
          </a:lstStyle>
          <a:p>
            <a:endParaRPr/>
          </a:p>
        </p:txBody>
      </p:sp>
      <p:sp>
        <p:nvSpPr>
          <p:cNvPr id="4" name="Holder 4"/>
          <p:cNvSpPr>
            <a:spLocks noGrp="1"/>
          </p:cNvSpPr>
          <p:nvPr>
            <p:ph type="ftr" sz="quarter" idx="5"/>
          </p:nvPr>
        </p:nvSpPr>
        <p:spPr>
          <a:xfrm>
            <a:off x="3635756" y="7027545"/>
            <a:ext cx="3421888" cy="276999"/>
          </a:xfrm>
          <a:prstGeom prst="rect">
            <a:avLst/>
          </a:prstGeom>
        </p:spPr>
        <p:txBody>
          <a:bodyPr wrap="square" lIns="0" tIns="0" rIns="0" bIns="0">
            <a:spAutoFit/>
          </a:bodyPr>
          <a:lstStyle>
            <a:lvl1pPr algn="ctr">
              <a:defRPr>
                <a:solidFill>
                  <a:schemeClr val="tx1">
                    <a:tint val="75000"/>
                  </a:schemeClr>
                </a:solidFill>
              </a:defRPr>
            </a:lvl1pPr>
          </a:lstStyle>
          <a:p>
            <a:pPr defTabSz="914044"/>
            <a:endParaRPr>
              <a:solidFill>
                <a:prstClr val="black">
                  <a:tint val="75000"/>
                </a:prstClr>
              </a:solidFill>
            </a:endParaRPr>
          </a:p>
        </p:txBody>
      </p:sp>
      <p:sp>
        <p:nvSpPr>
          <p:cNvPr id="5" name="Holder 5"/>
          <p:cNvSpPr>
            <a:spLocks noGrp="1"/>
          </p:cNvSpPr>
          <p:nvPr>
            <p:ph type="dt" sz="half" idx="6"/>
          </p:nvPr>
        </p:nvSpPr>
        <p:spPr>
          <a:xfrm>
            <a:off x="534670" y="7027545"/>
            <a:ext cx="2459482" cy="276999"/>
          </a:xfrm>
          <a:prstGeom prst="rect">
            <a:avLst/>
          </a:prstGeom>
        </p:spPr>
        <p:txBody>
          <a:bodyPr wrap="square" lIns="0" tIns="0" rIns="0" bIns="0">
            <a:spAutoFit/>
          </a:bodyPr>
          <a:lstStyle>
            <a:lvl1pPr algn="l">
              <a:defRPr>
                <a:solidFill>
                  <a:schemeClr val="tx1">
                    <a:tint val="75000"/>
                  </a:schemeClr>
                </a:solidFill>
              </a:defRPr>
            </a:lvl1pPr>
          </a:lstStyle>
          <a:p>
            <a:pPr defTabSz="914044"/>
            <a:fld id="{1D8BD707-D9CF-40AE-B4C6-C98DA3205C09}" type="datetimeFigureOut">
              <a:rPr lang="en-US">
                <a:solidFill>
                  <a:prstClr val="black">
                    <a:tint val="75000"/>
                  </a:prstClr>
                </a:solidFill>
              </a:rPr>
              <a:pPr defTabSz="914044"/>
              <a:t>11/22/2018</a:t>
            </a:fld>
            <a:endParaRPr lang="en-US">
              <a:solidFill>
                <a:prstClr val="black">
                  <a:tint val="75000"/>
                </a:prstClr>
              </a:solidFill>
            </a:endParaRPr>
          </a:p>
        </p:txBody>
      </p:sp>
      <p:sp>
        <p:nvSpPr>
          <p:cNvPr id="6" name="Holder 6"/>
          <p:cNvSpPr>
            <a:spLocks noGrp="1"/>
          </p:cNvSpPr>
          <p:nvPr>
            <p:ph type="sldNum" sz="quarter" idx="7"/>
          </p:nvPr>
        </p:nvSpPr>
        <p:spPr>
          <a:xfrm>
            <a:off x="7699248" y="7027545"/>
            <a:ext cx="2459482" cy="276999"/>
          </a:xfrm>
          <a:prstGeom prst="rect">
            <a:avLst/>
          </a:prstGeom>
        </p:spPr>
        <p:txBody>
          <a:bodyPr wrap="square" lIns="0" tIns="0" rIns="0" bIns="0">
            <a:spAutoFit/>
          </a:bodyPr>
          <a:lstStyle>
            <a:lvl1pPr algn="r">
              <a:defRPr>
                <a:solidFill>
                  <a:schemeClr val="tx1">
                    <a:tint val="75000"/>
                  </a:schemeClr>
                </a:solidFill>
              </a:defRPr>
            </a:lvl1pPr>
          </a:lstStyle>
          <a:p>
            <a:pPr defTabSz="914044"/>
            <a:fld id="{B6F15528-21DE-4FAA-801E-634DDDAF4B2B}" type="slidenum">
              <a:rPr>
                <a:solidFill>
                  <a:prstClr val="black">
                    <a:tint val="75000"/>
                  </a:prstClr>
                </a:solidFill>
              </a:rPr>
              <a:pPr defTabSz="914044"/>
              <a:t>‹#›</a:t>
            </a:fld>
            <a:endParaRPr>
              <a:solidFill>
                <a:prstClr val="black">
                  <a:tint val="75000"/>
                </a:prstClr>
              </a:solidFill>
            </a:endParaRPr>
          </a:p>
        </p:txBody>
      </p:sp>
    </p:spTree>
    <p:extLst>
      <p:ext uri="{BB962C8B-B14F-4D97-AF65-F5344CB8AC3E}">
        <p14:creationId xmlns:p14="http://schemas.microsoft.com/office/powerpoint/2010/main" val="57774904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Lst>
  <p:txStyles>
    <p:titleStyle>
      <a:lvl1pPr>
        <a:defRPr>
          <a:latin typeface="+mj-lt"/>
          <a:ea typeface="+mj-ea"/>
          <a:cs typeface="+mj-cs"/>
        </a:defRPr>
      </a:lvl1pPr>
    </p:titleStyle>
    <p:bodyStyle>
      <a:lvl1pPr marL="0">
        <a:defRPr>
          <a:latin typeface="+mn-lt"/>
          <a:ea typeface="+mn-ea"/>
          <a:cs typeface="+mn-cs"/>
        </a:defRPr>
      </a:lvl1pPr>
      <a:lvl2pPr marL="457023">
        <a:defRPr>
          <a:latin typeface="+mn-lt"/>
          <a:ea typeface="+mn-ea"/>
          <a:cs typeface="+mn-cs"/>
        </a:defRPr>
      </a:lvl2pPr>
      <a:lvl3pPr marL="914044">
        <a:defRPr>
          <a:latin typeface="+mn-lt"/>
          <a:ea typeface="+mn-ea"/>
          <a:cs typeface="+mn-cs"/>
        </a:defRPr>
      </a:lvl3pPr>
      <a:lvl4pPr marL="1371067">
        <a:defRPr>
          <a:latin typeface="+mn-lt"/>
          <a:ea typeface="+mn-ea"/>
          <a:cs typeface="+mn-cs"/>
        </a:defRPr>
      </a:lvl4pPr>
      <a:lvl5pPr marL="1828090">
        <a:defRPr>
          <a:latin typeface="+mn-lt"/>
          <a:ea typeface="+mn-ea"/>
          <a:cs typeface="+mn-cs"/>
        </a:defRPr>
      </a:lvl5pPr>
      <a:lvl6pPr marL="2285111">
        <a:defRPr>
          <a:latin typeface="+mn-lt"/>
          <a:ea typeface="+mn-ea"/>
          <a:cs typeface="+mn-cs"/>
        </a:defRPr>
      </a:lvl6pPr>
      <a:lvl7pPr marL="2742134">
        <a:defRPr>
          <a:latin typeface="+mn-lt"/>
          <a:ea typeface="+mn-ea"/>
          <a:cs typeface="+mn-cs"/>
        </a:defRPr>
      </a:lvl7pPr>
      <a:lvl8pPr marL="3199155">
        <a:defRPr>
          <a:latin typeface="+mn-lt"/>
          <a:ea typeface="+mn-ea"/>
          <a:cs typeface="+mn-cs"/>
        </a:defRPr>
      </a:lvl8pPr>
      <a:lvl9pPr marL="3656178">
        <a:defRPr>
          <a:latin typeface="+mn-lt"/>
          <a:ea typeface="+mn-ea"/>
          <a:cs typeface="+mn-cs"/>
        </a:defRPr>
      </a:lvl9pPr>
    </p:bodyStyle>
    <p:otherStyle>
      <a:lvl1pPr marL="0">
        <a:defRPr>
          <a:latin typeface="+mn-lt"/>
          <a:ea typeface="+mn-ea"/>
          <a:cs typeface="+mn-cs"/>
        </a:defRPr>
      </a:lvl1pPr>
      <a:lvl2pPr marL="457023">
        <a:defRPr>
          <a:latin typeface="+mn-lt"/>
          <a:ea typeface="+mn-ea"/>
          <a:cs typeface="+mn-cs"/>
        </a:defRPr>
      </a:lvl2pPr>
      <a:lvl3pPr marL="914044">
        <a:defRPr>
          <a:latin typeface="+mn-lt"/>
          <a:ea typeface="+mn-ea"/>
          <a:cs typeface="+mn-cs"/>
        </a:defRPr>
      </a:lvl3pPr>
      <a:lvl4pPr marL="1371067">
        <a:defRPr>
          <a:latin typeface="+mn-lt"/>
          <a:ea typeface="+mn-ea"/>
          <a:cs typeface="+mn-cs"/>
        </a:defRPr>
      </a:lvl4pPr>
      <a:lvl5pPr marL="1828090">
        <a:defRPr>
          <a:latin typeface="+mn-lt"/>
          <a:ea typeface="+mn-ea"/>
          <a:cs typeface="+mn-cs"/>
        </a:defRPr>
      </a:lvl5pPr>
      <a:lvl6pPr marL="2285111">
        <a:defRPr>
          <a:latin typeface="+mn-lt"/>
          <a:ea typeface="+mn-ea"/>
          <a:cs typeface="+mn-cs"/>
        </a:defRPr>
      </a:lvl6pPr>
      <a:lvl7pPr marL="2742134">
        <a:defRPr>
          <a:latin typeface="+mn-lt"/>
          <a:ea typeface="+mn-ea"/>
          <a:cs typeface="+mn-cs"/>
        </a:defRPr>
      </a:lvl7pPr>
      <a:lvl8pPr marL="3199155">
        <a:defRPr>
          <a:latin typeface="+mn-lt"/>
          <a:ea typeface="+mn-ea"/>
          <a:cs typeface="+mn-cs"/>
        </a:defRPr>
      </a:lvl8pPr>
      <a:lvl9pPr marL="3656178">
        <a:defRPr>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591944" y="658875"/>
            <a:ext cx="5509514" cy="553998"/>
          </a:xfrm>
          <a:prstGeom prst="rect">
            <a:avLst/>
          </a:prstGeom>
        </p:spPr>
        <p:txBody>
          <a:bodyPr wrap="square" lIns="0" tIns="0" rIns="0" bIns="0">
            <a:spAutoFit/>
          </a:bodyPr>
          <a:lstStyle>
            <a:lvl1pPr>
              <a:defRPr sz="3600" b="1" i="0">
                <a:solidFill>
                  <a:srgbClr val="000066"/>
                </a:solidFill>
                <a:latin typeface="Calibri"/>
                <a:cs typeface="Calibri"/>
              </a:defRPr>
            </a:lvl1pPr>
          </a:lstStyle>
          <a:p>
            <a:endParaRPr/>
          </a:p>
        </p:txBody>
      </p:sp>
      <p:sp>
        <p:nvSpPr>
          <p:cNvPr id="3" name="Holder 3"/>
          <p:cNvSpPr>
            <a:spLocks noGrp="1"/>
          </p:cNvSpPr>
          <p:nvPr>
            <p:ph type="body" idx="1"/>
          </p:nvPr>
        </p:nvSpPr>
        <p:spPr>
          <a:xfrm>
            <a:off x="1197228" y="1849629"/>
            <a:ext cx="8298941" cy="215444"/>
          </a:xfrm>
          <a:prstGeom prst="rect">
            <a:avLst/>
          </a:prstGeom>
        </p:spPr>
        <p:txBody>
          <a:bodyPr wrap="square" lIns="0" tIns="0" rIns="0" bIns="0">
            <a:spAutoFit/>
          </a:bodyPr>
          <a:lstStyle>
            <a:lvl1pPr>
              <a:defRPr sz="1400" b="1" i="0">
                <a:solidFill>
                  <a:srgbClr val="15155C"/>
                </a:solidFill>
                <a:latin typeface="Calibri"/>
                <a:cs typeface="Calibri"/>
              </a:defRPr>
            </a:lvl1pPr>
          </a:lstStyle>
          <a:p>
            <a:endParaRPr/>
          </a:p>
        </p:txBody>
      </p:sp>
      <p:sp>
        <p:nvSpPr>
          <p:cNvPr id="4" name="Holder 4"/>
          <p:cNvSpPr>
            <a:spLocks noGrp="1"/>
          </p:cNvSpPr>
          <p:nvPr>
            <p:ph type="ftr" sz="quarter" idx="5"/>
          </p:nvPr>
        </p:nvSpPr>
        <p:spPr>
          <a:xfrm>
            <a:off x="3635756" y="7027545"/>
            <a:ext cx="3421888" cy="276999"/>
          </a:xfrm>
          <a:prstGeom prst="rect">
            <a:avLst/>
          </a:prstGeom>
        </p:spPr>
        <p:txBody>
          <a:bodyPr wrap="square" lIns="0" tIns="0" rIns="0" bIns="0">
            <a:spAutoFit/>
          </a:bodyPr>
          <a:lstStyle>
            <a:lvl1pPr algn="ctr">
              <a:defRPr>
                <a:solidFill>
                  <a:schemeClr val="tx1">
                    <a:tint val="75000"/>
                  </a:schemeClr>
                </a:solidFill>
              </a:defRPr>
            </a:lvl1pPr>
          </a:lstStyle>
          <a:p>
            <a:pPr defTabSz="914044"/>
            <a:endParaRPr>
              <a:solidFill>
                <a:prstClr val="black">
                  <a:tint val="75000"/>
                </a:prstClr>
              </a:solidFill>
            </a:endParaRPr>
          </a:p>
        </p:txBody>
      </p:sp>
      <p:sp>
        <p:nvSpPr>
          <p:cNvPr id="5" name="Holder 5"/>
          <p:cNvSpPr>
            <a:spLocks noGrp="1"/>
          </p:cNvSpPr>
          <p:nvPr>
            <p:ph type="dt" sz="half" idx="6"/>
          </p:nvPr>
        </p:nvSpPr>
        <p:spPr>
          <a:xfrm>
            <a:off x="534670" y="7027545"/>
            <a:ext cx="2459482" cy="276999"/>
          </a:xfrm>
          <a:prstGeom prst="rect">
            <a:avLst/>
          </a:prstGeom>
        </p:spPr>
        <p:txBody>
          <a:bodyPr wrap="square" lIns="0" tIns="0" rIns="0" bIns="0">
            <a:spAutoFit/>
          </a:bodyPr>
          <a:lstStyle>
            <a:lvl1pPr algn="l">
              <a:defRPr>
                <a:solidFill>
                  <a:schemeClr val="tx1">
                    <a:tint val="75000"/>
                  </a:schemeClr>
                </a:solidFill>
              </a:defRPr>
            </a:lvl1pPr>
          </a:lstStyle>
          <a:p>
            <a:pPr defTabSz="914044"/>
            <a:fld id="{1D8BD707-D9CF-40AE-B4C6-C98DA3205C09}" type="datetimeFigureOut">
              <a:rPr lang="en-US">
                <a:solidFill>
                  <a:prstClr val="black">
                    <a:tint val="75000"/>
                  </a:prstClr>
                </a:solidFill>
              </a:rPr>
              <a:pPr defTabSz="914044"/>
              <a:t>11/22/2018</a:t>
            </a:fld>
            <a:endParaRPr lang="en-US">
              <a:solidFill>
                <a:prstClr val="black">
                  <a:tint val="75000"/>
                </a:prstClr>
              </a:solidFill>
            </a:endParaRPr>
          </a:p>
        </p:txBody>
      </p:sp>
      <p:sp>
        <p:nvSpPr>
          <p:cNvPr id="6" name="Holder 6"/>
          <p:cNvSpPr>
            <a:spLocks noGrp="1"/>
          </p:cNvSpPr>
          <p:nvPr>
            <p:ph type="sldNum" sz="quarter" idx="7"/>
          </p:nvPr>
        </p:nvSpPr>
        <p:spPr>
          <a:xfrm>
            <a:off x="7699248" y="7027545"/>
            <a:ext cx="2459482" cy="276999"/>
          </a:xfrm>
          <a:prstGeom prst="rect">
            <a:avLst/>
          </a:prstGeom>
        </p:spPr>
        <p:txBody>
          <a:bodyPr wrap="square" lIns="0" tIns="0" rIns="0" bIns="0">
            <a:spAutoFit/>
          </a:bodyPr>
          <a:lstStyle>
            <a:lvl1pPr algn="r">
              <a:defRPr>
                <a:solidFill>
                  <a:schemeClr val="tx1">
                    <a:tint val="75000"/>
                  </a:schemeClr>
                </a:solidFill>
              </a:defRPr>
            </a:lvl1pPr>
          </a:lstStyle>
          <a:p>
            <a:pPr defTabSz="914044"/>
            <a:fld id="{B6F15528-21DE-4FAA-801E-634DDDAF4B2B}" type="slidenum">
              <a:rPr>
                <a:solidFill>
                  <a:prstClr val="black">
                    <a:tint val="75000"/>
                  </a:prstClr>
                </a:solidFill>
              </a:rPr>
              <a:pPr defTabSz="914044"/>
              <a:t>‹#›</a:t>
            </a:fld>
            <a:endParaRPr>
              <a:solidFill>
                <a:prstClr val="black">
                  <a:tint val="75000"/>
                </a:prstClr>
              </a:solidFill>
            </a:endParaRPr>
          </a:p>
        </p:txBody>
      </p:sp>
    </p:spTree>
    <p:extLst>
      <p:ext uri="{BB962C8B-B14F-4D97-AF65-F5344CB8AC3E}">
        <p14:creationId xmlns:p14="http://schemas.microsoft.com/office/powerpoint/2010/main" val="2089200925"/>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Lst>
  <p:txStyles>
    <p:titleStyle>
      <a:lvl1pPr>
        <a:defRPr>
          <a:latin typeface="+mj-lt"/>
          <a:ea typeface="+mj-ea"/>
          <a:cs typeface="+mj-cs"/>
        </a:defRPr>
      </a:lvl1pPr>
    </p:titleStyle>
    <p:bodyStyle>
      <a:lvl1pPr marL="0">
        <a:defRPr>
          <a:latin typeface="+mn-lt"/>
          <a:ea typeface="+mn-ea"/>
          <a:cs typeface="+mn-cs"/>
        </a:defRPr>
      </a:lvl1pPr>
      <a:lvl2pPr marL="457023">
        <a:defRPr>
          <a:latin typeface="+mn-lt"/>
          <a:ea typeface="+mn-ea"/>
          <a:cs typeface="+mn-cs"/>
        </a:defRPr>
      </a:lvl2pPr>
      <a:lvl3pPr marL="914044">
        <a:defRPr>
          <a:latin typeface="+mn-lt"/>
          <a:ea typeface="+mn-ea"/>
          <a:cs typeface="+mn-cs"/>
        </a:defRPr>
      </a:lvl3pPr>
      <a:lvl4pPr marL="1371067">
        <a:defRPr>
          <a:latin typeface="+mn-lt"/>
          <a:ea typeface="+mn-ea"/>
          <a:cs typeface="+mn-cs"/>
        </a:defRPr>
      </a:lvl4pPr>
      <a:lvl5pPr marL="1828090">
        <a:defRPr>
          <a:latin typeface="+mn-lt"/>
          <a:ea typeface="+mn-ea"/>
          <a:cs typeface="+mn-cs"/>
        </a:defRPr>
      </a:lvl5pPr>
      <a:lvl6pPr marL="2285111">
        <a:defRPr>
          <a:latin typeface="+mn-lt"/>
          <a:ea typeface="+mn-ea"/>
          <a:cs typeface="+mn-cs"/>
        </a:defRPr>
      </a:lvl6pPr>
      <a:lvl7pPr marL="2742134">
        <a:defRPr>
          <a:latin typeface="+mn-lt"/>
          <a:ea typeface="+mn-ea"/>
          <a:cs typeface="+mn-cs"/>
        </a:defRPr>
      </a:lvl7pPr>
      <a:lvl8pPr marL="3199155">
        <a:defRPr>
          <a:latin typeface="+mn-lt"/>
          <a:ea typeface="+mn-ea"/>
          <a:cs typeface="+mn-cs"/>
        </a:defRPr>
      </a:lvl8pPr>
      <a:lvl9pPr marL="3656178">
        <a:defRPr>
          <a:latin typeface="+mn-lt"/>
          <a:ea typeface="+mn-ea"/>
          <a:cs typeface="+mn-cs"/>
        </a:defRPr>
      </a:lvl9pPr>
    </p:bodyStyle>
    <p:otherStyle>
      <a:lvl1pPr marL="0">
        <a:defRPr>
          <a:latin typeface="+mn-lt"/>
          <a:ea typeface="+mn-ea"/>
          <a:cs typeface="+mn-cs"/>
        </a:defRPr>
      </a:lvl1pPr>
      <a:lvl2pPr marL="457023">
        <a:defRPr>
          <a:latin typeface="+mn-lt"/>
          <a:ea typeface="+mn-ea"/>
          <a:cs typeface="+mn-cs"/>
        </a:defRPr>
      </a:lvl2pPr>
      <a:lvl3pPr marL="914044">
        <a:defRPr>
          <a:latin typeface="+mn-lt"/>
          <a:ea typeface="+mn-ea"/>
          <a:cs typeface="+mn-cs"/>
        </a:defRPr>
      </a:lvl3pPr>
      <a:lvl4pPr marL="1371067">
        <a:defRPr>
          <a:latin typeface="+mn-lt"/>
          <a:ea typeface="+mn-ea"/>
          <a:cs typeface="+mn-cs"/>
        </a:defRPr>
      </a:lvl4pPr>
      <a:lvl5pPr marL="1828090">
        <a:defRPr>
          <a:latin typeface="+mn-lt"/>
          <a:ea typeface="+mn-ea"/>
          <a:cs typeface="+mn-cs"/>
        </a:defRPr>
      </a:lvl5pPr>
      <a:lvl6pPr marL="2285111">
        <a:defRPr>
          <a:latin typeface="+mn-lt"/>
          <a:ea typeface="+mn-ea"/>
          <a:cs typeface="+mn-cs"/>
        </a:defRPr>
      </a:lvl6pPr>
      <a:lvl7pPr marL="2742134">
        <a:defRPr>
          <a:latin typeface="+mn-lt"/>
          <a:ea typeface="+mn-ea"/>
          <a:cs typeface="+mn-cs"/>
        </a:defRPr>
      </a:lvl7pPr>
      <a:lvl8pPr marL="3199155">
        <a:defRPr>
          <a:latin typeface="+mn-lt"/>
          <a:ea typeface="+mn-ea"/>
          <a:cs typeface="+mn-cs"/>
        </a:defRPr>
      </a:lvl8pPr>
      <a:lvl9pPr marL="3656178">
        <a:defRPr>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591944" y="658875"/>
            <a:ext cx="5509514" cy="553998"/>
          </a:xfrm>
          <a:prstGeom prst="rect">
            <a:avLst/>
          </a:prstGeom>
        </p:spPr>
        <p:txBody>
          <a:bodyPr wrap="square" lIns="0" tIns="0" rIns="0" bIns="0">
            <a:spAutoFit/>
          </a:bodyPr>
          <a:lstStyle>
            <a:lvl1pPr>
              <a:defRPr sz="3600" b="1" i="0">
                <a:solidFill>
                  <a:srgbClr val="000066"/>
                </a:solidFill>
                <a:latin typeface="Calibri"/>
                <a:cs typeface="Calibri"/>
              </a:defRPr>
            </a:lvl1pPr>
          </a:lstStyle>
          <a:p>
            <a:endParaRPr/>
          </a:p>
        </p:txBody>
      </p:sp>
      <p:sp>
        <p:nvSpPr>
          <p:cNvPr id="3" name="Holder 3"/>
          <p:cNvSpPr>
            <a:spLocks noGrp="1"/>
          </p:cNvSpPr>
          <p:nvPr>
            <p:ph type="body" idx="1"/>
          </p:nvPr>
        </p:nvSpPr>
        <p:spPr>
          <a:xfrm>
            <a:off x="1197228" y="1849629"/>
            <a:ext cx="8298941" cy="215444"/>
          </a:xfrm>
          <a:prstGeom prst="rect">
            <a:avLst/>
          </a:prstGeom>
        </p:spPr>
        <p:txBody>
          <a:bodyPr wrap="square" lIns="0" tIns="0" rIns="0" bIns="0">
            <a:spAutoFit/>
          </a:bodyPr>
          <a:lstStyle>
            <a:lvl1pPr>
              <a:defRPr sz="1400" b="1" i="0">
                <a:solidFill>
                  <a:srgbClr val="15155C"/>
                </a:solidFill>
                <a:latin typeface="Calibri"/>
                <a:cs typeface="Calibri"/>
              </a:defRPr>
            </a:lvl1pPr>
          </a:lstStyle>
          <a:p>
            <a:endParaRPr/>
          </a:p>
        </p:txBody>
      </p:sp>
      <p:sp>
        <p:nvSpPr>
          <p:cNvPr id="4" name="Holder 4"/>
          <p:cNvSpPr>
            <a:spLocks noGrp="1"/>
          </p:cNvSpPr>
          <p:nvPr>
            <p:ph type="ftr" sz="quarter" idx="5"/>
          </p:nvPr>
        </p:nvSpPr>
        <p:spPr>
          <a:xfrm>
            <a:off x="3635756" y="7027545"/>
            <a:ext cx="3421888" cy="276999"/>
          </a:xfrm>
          <a:prstGeom prst="rect">
            <a:avLst/>
          </a:prstGeom>
        </p:spPr>
        <p:txBody>
          <a:bodyPr wrap="square" lIns="0" tIns="0" rIns="0" bIns="0">
            <a:spAutoFit/>
          </a:bodyPr>
          <a:lstStyle>
            <a:lvl1pPr algn="ctr">
              <a:defRPr>
                <a:solidFill>
                  <a:schemeClr val="tx1">
                    <a:tint val="75000"/>
                  </a:schemeClr>
                </a:solidFill>
              </a:defRPr>
            </a:lvl1pPr>
          </a:lstStyle>
          <a:p>
            <a:pPr defTabSz="914044"/>
            <a:endParaRPr>
              <a:solidFill>
                <a:prstClr val="black">
                  <a:tint val="75000"/>
                </a:prstClr>
              </a:solidFill>
            </a:endParaRPr>
          </a:p>
        </p:txBody>
      </p:sp>
      <p:sp>
        <p:nvSpPr>
          <p:cNvPr id="5" name="Holder 5"/>
          <p:cNvSpPr>
            <a:spLocks noGrp="1"/>
          </p:cNvSpPr>
          <p:nvPr>
            <p:ph type="dt" sz="half" idx="6"/>
          </p:nvPr>
        </p:nvSpPr>
        <p:spPr>
          <a:xfrm>
            <a:off x="534670" y="7027545"/>
            <a:ext cx="2459482" cy="276999"/>
          </a:xfrm>
          <a:prstGeom prst="rect">
            <a:avLst/>
          </a:prstGeom>
        </p:spPr>
        <p:txBody>
          <a:bodyPr wrap="square" lIns="0" tIns="0" rIns="0" bIns="0">
            <a:spAutoFit/>
          </a:bodyPr>
          <a:lstStyle>
            <a:lvl1pPr algn="l">
              <a:defRPr>
                <a:solidFill>
                  <a:schemeClr val="tx1">
                    <a:tint val="75000"/>
                  </a:schemeClr>
                </a:solidFill>
              </a:defRPr>
            </a:lvl1pPr>
          </a:lstStyle>
          <a:p>
            <a:pPr defTabSz="914044"/>
            <a:fld id="{1D8BD707-D9CF-40AE-B4C6-C98DA3205C09}" type="datetimeFigureOut">
              <a:rPr lang="en-US">
                <a:solidFill>
                  <a:prstClr val="black">
                    <a:tint val="75000"/>
                  </a:prstClr>
                </a:solidFill>
              </a:rPr>
              <a:pPr defTabSz="914044"/>
              <a:t>11/22/2018</a:t>
            </a:fld>
            <a:endParaRPr lang="en-US">
              <a:solidFill>
                <a:prstClr val="black">
                  <a:tint val="75000"/>
                </a:prstClr>
              </a:solidFill>
            </a:endParaRPr>
          </a:p>
        </p:txBody>
      </p:sp>
      <p:sp>
        <p:nvSpPr>
          <p:cNvPr id="6" name="Holder 6"/>
          <p:cNvSpPr>
            <a:spLocks noGrp="1"/>
          </p:cNvSpPr>
          <p:nvPr>
            <p:ph type="sldNum" sz="quarter" idx="7"/>
          </p:nvPr>
        </p:nvSpPr>
        <p:spPr>
          <a:xfrm>
            <a:off x="7699248" y="7027545"/>
            <a:ext cx="2459482" cy="276999"/>
          </a:xfrm>
          <a:prstGeom prst="rect">
            <a:avLst/>
          </a:prstGeom>
        </p:spPr>
        <p:txBody>
          <a:bodyPr wrap="square" lIns="0" tIns="0" rIns="0" bIns="0">
            <a:spAutoFit/>
          </a:bodyPr>
          <a:lstStyle>
            <a:lvl1pPr algn="r">
              <a:defRPr>
                <a:solidFill>
                  <a:schemeClr val="tx1">
                    <a:tint val="75000"/>
                  </a:schemeClr>
                </a:solidFill>
              </a:defRPr>
            </a:lvl1pPr>
          </a:lstStyle>
          <a:p>
            <a:pPr defTabSz="914044"/>
            <a:fld id="{B6F15528-21DE-4FAA-801E-634DDDAF4B2B}" type="slidenum">
              <a:rPr>
                <a:solidFill>
                  <a:prstClr val="black">
                    <a:tint val="75000"/>
                  </a:prstClr>
                </a:solidFill>
              </a:rPr>
              <a:pPr defTabSz="914044"/>
              <a:t>‹#›</a:t>
            </a:fld>
            <a:endParaRPr>
              <a:solidFill>
                <a:prstClr val="black">
                  <a:tint val="75000"/>
                </a:prstClr>
              </a:solidFill>
            </a:endParaRPr>
          </a:p>
        </p:txBody>
      </p:sp>
    </p:spTree>
    <p:extLst>
      <p:ext uri="{BB962C8B-B14F-4D97-AF65-F5344CB8AC3E}">
        <p14:creationId xmlns:p14="http://schemas.microsoft.com/office/powerpoint/2010/main" val="335873695"/>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Lst>
  <p:txStyles>
    <p:titleStyle>
      <a:lvl1pPr>
        <a:defRPr>
          <a:latin typeface="+mj-lt"/>
          <a:ea typeface="+mj-ea"/>
          <a:cs typeface="+mj-cs"/>
        </a:defRPr>
      </a:lvl1pPr>
    </p:titleStyle>
    <p:bodyStyle>
      <a:lvl1pPr marL="0">
        <a:defRPr>
          <a:latin typeface="+mn-lt"/>
          <a:ea typeface="+mn-ea"/>
          <a:cs typeface="+mn-cs"/>
        </a:defRPr>
      </a:lvl1pPr>
      <a:lvl2pPr marL="457023">
        <a:defRPr>
          <a:latin typeface="+mn-lt"/>
          <a:ea typeface="+mn-ea"/>
          <a:cs typeface="+mn-cs"/>
        </a:defRPr>
      </a:lvl2pPr>
      <a:lvl3pPr marL="914044">
        <a:defRPr>
          <a:latin typeface="+mn-lt"/>
          <a:ea typeface="+mn-ea"/>
          <a:cs typeface="+mn-cs"/>
        </a:defRPr>
      </a:lvl3pPr>
      <a:lvl4pPr marL="1371067">
        <a:defRPr>
          <a:latin typeface="+mn-lt"/>
          <a:ea typeface="+mn-ea"/>
          <a:cs typeface="+mn-cs"/>
        </a:defRPr>
      </a:lvl4pPr>
      <a:lvl5pPr marL="1828090">
        <a:defRPr>
          <a:latin typeface="+mn-lt"/>
          <a:ea typeface="+mn-ea"/>
          <a:cs typeface="+mn-cs"/>
        </a:defRPr>
      </a:lvl5pPr>
      <a:lvl6pPr marL="2285111">
        <a:defRPr>
          <a:latin typeface="+mn-lt"/>
          <a:ea typeface="+mn-ea"/>
          <a:cs typeface="+mn-cs"/>
        </a:defRPr>
      </a:lvl6pPr>
      <a:lvl7pPr marL="2742134">
        <a:defRPr>
          <a:latin typeface="+mn-lt"/>
          <a:ea typeface="+mn-ea"/>
          <a:cs typeface="+mn-cs"/>
        </a:defRPr>
      </a:lvl7pPr>
      <a:lvl8pPr marL="3199155">
        <a:defRPr>
          <a:latin typeface="+mn-lt"/>
          <a:ea typeface="+mn-ea"/>
          <a:cs typeface="+mn-cs"/>
        </a:defRPr>
      </a:lvl8pPr>
      <a:lvl9pPr marL="3656178">
        <a:defRPr>
          <a:latin typeface="+mn-lt"/>
          <a:ea typeface="+mn-ea"/>
          <a:cs typeface="+mn-cs"/>
        </a:defRPr>
      </a:lvl9pPr>
    </p:bodyStyle>
    <p:otherStyle>
      <a:lvl1pPr marL="0">
        <a:defRPr>
          <a:latin typeface="+mn-lt"/>
          <a:ea typeface="+mn-ea"/>
          <a:cs typeface="+mn-cs"/>
        </a:defRPr>
      </a:lvl1pPr>
      <a:lvl2pPr marL="457023">
        <a:defRPr>
          <a:latin typeface="+mn-lt"/>
          <a:ea typeface="+mn-ea"/>
          <a:cs typeface="+mn-cs"/>
        </a:defRPr>
      </a:lvl2pPr>
      <a:lvl3pPr marL="914044">
        <a:defRPr>
          <a:latin typeface="+mn-lt"/>
          <a:ea typeface="+mn-ea"/>
          <a:cs typeface="+mn-cs"/>
        </a:defRPr>
      </a:lvl3pPr>
      <a:lvl4pPr marL="1371067">
        <a:defRPr>
          <a:latin typeface="+mn-lt"/>
          <a:ea typeface="+mn-ea"/>
          <a:cs typeface="+mn-cs"/>
        </a:defRPr>
      </a:lvl4pPr>
      <a:lvl5pPr marL="1828090">
        <a:defRPr>
          <a:latin typeface="+mn-lt"/>
          <a:ea typeface="+mn-ea"/>
          <a:cs typeface="+mn-cs"/>
        </a:defRPr>
      </a:lvl5pPr>
      <a:lvl6pPr marL="2285111">
        <a:defRPr>
          <a:latin typeface="+mn-lt"/>
          <a:ea typeface="+mn-ea"/>
          <a:cs typeface="+mn-cs"/>
        </a:defRPr>
      </a:lvl6pPr>
      <a:lvl7pPr marL="2742134">
        <a:defRPr>
          <a:latin typeface="+mn-lt"/>
          <a:ea typeface="+mn-ea"/>
          <a:cs typeface="+mn-cs"/>
        </a:defRPr>
      </a:lvl7pPr>
      <a:lvl8pPr marL="3199155">
        <a:defRPr>
          <a:latin typeface="+mn-lt"/>
          <a:ea typeface="+mn-ea"/>
          <a:cs typeface="+mn-cs"/>
        </a:defRPr>
      </a:lvl8pPr>
      <a:lvl9pPr marL="3656178">
        <a:defRPr>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591944" y="658875"/>
            <a:ext cx="5509514" cy="553998"/>
          </a:xfrm>
          <a:prstGeom prst="rect">
            <a:avLst/>
          </a:prstGeom>
        </p:spPr>
        <p:txBody>
          <a:bodyPr wrap="square" lIns="0" tIns="0" rIns="0" bIns="0">
            <a:spAutoFit/>
          </a:bodyPr>
          <a:lstStyle>
            <a:lvl1pPr>
              <a:defRPr sz="3600" b="1" i="0">
                <a:solidFill>
                  <a:srgbClr val="000066"/>
                </a:solidFill>
                <a:latin typeface="Calibri"/>
                <a:cs typeface="Calibri"/>
              </a:defRPr>
            </a:lvl1pPr>
          </a:lstStyle>
          <a:p>
            <a:endParaRPr/>
          </a:p>
        </p:txBody>
      </p:sp>
      <p:sp>
        <p:nvSpPr>
          <p:cNvPr id="3" name="Holder 3"/>
          <p:cNvSpPr>
            <a:spLocks noGrp="1"/>
          </p:cNvSpPr>
          <p:nvPr>
            <p:ph type="body" idx="1"/>
          </p:nvPr>
        </p:nvSpPr>
        <p:spPr>
          <a:xfrm>
            <a:off x="1197228" y="1849629"/>
            <a:ext cx="8298941" cy="215444"/>
          </a:xfrm>
          <a:prstGeom prst="rect">
            <a:avLst/>
          </a:prstGeom>
        </p:spPr>
        <p:txBody>
          <a:bodyPr wrap="square" lIns="0" tIns="0" rIns="0" bIns="0">
            <a:spAutoFit/>
          </a:bodyPr>
          <a:lstStyle>
            <a:lvl1pPr>
              <a:defRPr sz="1400" b="1" i="0">
                <a:solidFill>
                  <a:srgbClr val="15155C"/>
                </a:solidFill>
                <a:latin typeface="Calibri"/>
                <a:cs typeface="Calibri"/>
              </a:defRPr>
            </a:lvl1pPr>
          </a:lstStyle>
          <a:p>
            <a:endParaRPr/>
          </a:p>
        </p:txBody>
      </p:sp>
      <p:sp>
        <p:nvSpPr>
          <p:cNvPr id="4" name="Holder 4"/>
          <p:cNvSpPr>
            <a:spLocks noGrp="1"/>
          </p:cNvSpPr>
          <p:nvPr>
            <p:ph type="ftr" sz="quarter" idx="5"/>
          </p:nvPr>
        </p:nvSpPr>
        <p:spPr>
          <a:xfrm>
            <a:off x="3635756" y="7027545"/>
            <a:ext cx="3421888" cy="276999"/>
          </a:xfrm>
          <a:prstGeom prst="rect">
            <a:avLst/>
          </a:prstGeom>
        </p:spPr>
        <p:txBody>
          <a:bodyPr wrap="square" lIns="0" tIns="0" rIns="0" bIns="0">
            <a:spAutoFit/>
          </a:bodyPr>
          <a:lstStyle>
            <a:lvl1pPr algn="ctr">
              <a:defRPr>
                <a:solidFill>
                  <a:schemeClr val="tx1">
                    <a:tint val="75000"/>
                  </a:schemeClr>
                </a:solidFill>
              </a:defRPr>
            </a:lvl1pPr>
          </a:lstStyle>
          <a:p>
            <a:pPr defTabSz="914044"/>
            <a:endParaRPr>
              <a:solidFill>
                <a:prstClr val="black">
                  <a:tint val="75000"/>
                </a:prstClr>
              </a:solidFill>
            </a:endParaRPr>
          </a:p>
        </p:txBody>
      </p:sp>
      <p:sp>
        <p:nvSpPr>
          <p:cNvPr id="5" name="Holder 5"/>
          <p:cNvSpPr>
            <a:spLocks noGrp="1"/>
          </p:cNvSpPr>
          <p:nvPr>
            <p:ph type="dt" sz="half" idx="6"/>
          </p:nvPr>
        </p:nvSpPr>
        <p:spPr>
          <a:xfrm>
            <a:off x="534670" y="7027545"/>
            <a:ext cx="2459482" cy="276999"/>
          </a:xfrm>
          <a:prstGeom prst="rect">
            <a:avLst/>
          </a:prstGeom>
        </p:spPr>
        <p:txBody>
          <a:bodyPr wrap="square" lIns="0" tIns="0" rIns="0" bIns="0">
            <a:spAutoFit/>
          </a:bodyPr>
          <a:lstStyle>
            <a:lvl1pPr algn="l">
              <a:defRPr>
                <a:solidFill>
                  <a:schemeClr val="tx1">
                    <a:tint val="75000"/>
                  </a:schemeClr>
                </a:solidFill>
              </a:defRPr>
            </a:lvl1pPr>
          </a:lstStyle>
          <a:p>
            <a:pPr defTabSz="914044"/>
            <a:fld id="{1D8BD707-D9CF-40AE-B4C6-C98DA3205C09}" type="datetimeFigureOut">
              <a:rPr lang="en-US">
                <a:solidFill>
                  <a:prstClr val="black">
                    <a:tint val="75000"/>
                  </a:prstClr>
                </a:solidFill>
              </a:rPr>
              <a:pPr defTabSz="914044"/>
              <a:t>11/22/2018</a:t>
            </a:fld>
            <a:endParaRPr lang="en-US">
              <a:solidFill>
                <a:prstClr val="black">
                  <a:tint val="75000"/>
                </a:prstClr>
              </a:solidFill>
            </a:endParaRPr>
          </a:p>
        </p:txBody>
      </p:sp>
      <p:sp>
        <p:nvSpPr>
          <p:cNvPr id="6" name="Holder 6"/>
          <p:cNvSpPr>
            <a:spLocks noGrp="1"/>
          </p:cNvSpPr>
          <p:nvPr>
            <p:ph type="sldNum" sz="quarter" idx="7"/>
          </p:nvPr>
        </p:nvSpPr>
        <p:spPr>
          <a:xfrm>
            <a:off x="7699248" y="7027545"/>
            <a:ext cx="2459482" cy="276999"/>
          </a:xfrm>
          <a:prstGeom prst="rect">
            <a:avLst/>
          </a:prstGeom>
        </p:spPr>
        <p:txBody>
          <a:bodyPr wrap="square" lIns="0" tIns="0" rIns="0" bIns="0">
            <a:spAutoFit/>
          </a:bodyPr>
          <a:lstStyle>
            <a:lvl1pPr algn="r">
              <a:defRPr>
                <a:solidFill>
                  <a:schemeClr val="tx1">
                    <a:tint val="75000"/>
                  </a:schemeClr>
                </a:solidFill>
              </a:defRPr>
            </a:lvl1pPr>
          </a:lstStyle>
          <a:p>
            <a:pPr defTabSz="914044"/>
            <a:fld id="{B6F15528-21DE-4FAA-801E-634DDDAF4B2B}" type="slidenum">
              <a:rPr>
                <a:solidFill>
                  <a:prstClr val="black">
                    <a:tint val="75000"/>
                  </a:prstClr>
                </a:solidFill>
              </a:rPr>
              <a:pPr defTabSz="914044"/>
              <a:t>‹#›</a:t>
            </a:fld>
            <a:endParaRPr>
              <a:solidFill>
                <a:prstClr val="black">
                  <a:tint val="75000"/>
                </a:prstClr>
              </a:solidFill>
            </a:endParaRPr>
          </a:p>
        </p:txBody>
      </p:sp>
    </p:spTree>
    <p:extLst>
      <p:ext uri="{BB962C8B-B14F-4D97-AF65-F5344CB8AC3E}">
        <p14:creationId xmlns:p14="http://schemas.microsoft.com/office/powerpoint/2010/main" val="3934717706"/>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Lst>
  <p:txStyles>
    <p:titleStyle>
      <a:lvl1pPr>
        <a:defRPr>
          <a:latin typeface="+mj-lt"/>
          <a:ea typeface="+mj-ea"/>
          <a:cs typeface="+mj-cs"/>
        </a:defRPr>
      </a:lvl1pPr>
    </p:titleStyle>
    <p:bodyStyle>
      <a:lvl1pPr marL="0">
        <a:defRPr>
          <a:latin typeface="+mn-lt"/>
          <a:ea typeface="+mn-ea"/>
          <a:cs typeface="+mn-cs"/>
        </a:defRPr>
      </a:lvl1pPr>
      <a:lvl2pPr marL="457023">
        <a:defRPr>
          <a:latin typeface="+mn-lt"/>
          <a:ea typeface="+mn-ea"/>
          <a:cs typeface="+mn-cs"/>
        </a:defRPr>
      </a:lvl2pPr>
      <a:lvl3pPr marL="914044">
        <a:defRPr>
          <a:latin typeface="+mn-lt"/>
          <a:ea typeface="+mn-ea"/>
          <a:cs typeface="+mn-cs"/>
        </a:defRPr>
      </a:lvl3pPr>
      <a:lvl4pPr marL="1371067">
        <a:defRPr>
          <a:latin typeface="+mn-lt"/>
          <a:ea typeface="+mn-ea"/>
          <a:cs typeface="+mn-cs"/>
        </a:defRPr>
      </a:lvl4pPr>
      <a:lvl5pPr marL="1828090">
        <a:defRPr>
          <a:latin typeface="+mn-lt"/>
          <a:ea typeface="+mn-ea"/>
          <a:cs typeface="+mn-cs"/>
        </a:defRPr>
      </a:lvl5pPr>
      <a:lvl6pPr marL="2285111">
        <a:defRPr>
          <a:latin typeface="+mn-lt"/>
          <a:ea typeface="+mn-ea"/>
          <a:cs typeface="+mn-cs"/>
        </a:defRPr>
      </a:lvl6pPr>
      <a:lvl7pPr marL="2742134">
        <a:defRPr>
          <a:latin typeface="+mn-lt"/>
          <a:ea typeface="+mn-ea"/>
          <a:cs typeface="+mn-cs"/>
        </a:defRPr>
      </a:lvl7pPr>
      <a:lvl8pPr marL="3199155">
        <a:defRPr>
          <a:latin typeface="+mn-lt"/>
          <a:ea typeface="+mn-ea"/>
          <a:cs typeface="+mn-cs"/>
        </a:defRPr>
      </a:lvl8pPr>
      <a:lvl9pPr marL="3656178">
        <a:defRPr>
          <a:latin typeface="+mn-lt"/>
          <a:ea typeface="+mn-ea"/>
          <a:cs typeface="+mn-cs"/>
        </a:defRPr>
      </a:lvl9pPr>
    </p:bodyStyle>
    <p:otherStyle>
      <a:lvl1pPr marL="0">
        <a:defRPr>
          <a:latin typeface="+mn-lt"/>
          <a:ea typeface="+mn-ea"/>
          <a:cs typeface="+mn-cs"/>
        </a:defRPr>
      </a:lvl1pPr>
      <a:lvl2pPr marL="457023">
        <a:defRPr>
          <a:latin typeface="+mn-lt"/>
          <a:ea typeface="+mn-ea"/>
          <a:cs typeface="+mn-cs"/>
        </a:defRPr>
      </a:lvl2pPr>
      <a:lvl3pPr marL="914044">
        <a:defRPr>
          <a:latin typeface="+mn-lt"/>
          <a:ea typeface="+mn-ea"/>
          <a:cs typeface="+mn-cs"/>
        </a:defRPr>
      </a:lvl3pPr>
      <a:lvl4pPr marL="1371067">
        <a:defRPr>
          <a:latin typeface="+mn-lt"/>
          <a:ea typeface="+mn-ea"/>
          <a:cs typeface="+mn-cs"/>
        </a:defRPr>
      </a:lvl4pPr>
      <a:lvl5pPr marL="1828090">
        <a:defRPr>
          <a:latin typeface="+mn-lt"/>
          <a:ea typeface="+mn-ea"/>
          <a:cs typeface="+mn-cs"/>
        </a:defRPr>
      </a:lvl5pPr>
      <a:lvl6pPr marL="2285111">
        <a:defRPr>
          <a:latin typeface="+mn-lt"/>
          <a:ea typeface="+mn-ea"/>
          <a:cs typeface="+mn-cs"/>
        </a:defRPr>
      </a:lvl6pPr>
      <a:lvl7pPr marL="2742134">
        <a:defRPr>
          <a:latin typeface="+mn-lt"/>
          <a:ea typeface="+mn-ea"/>
          <a:cs typeface="+mn-cs"/>
        </a:defRPr>
      </a:lvl7pPr>
      <a:lvl8pPr marL="3199155">
        <a:defRPr>
          <a:latin typeface="+mn-lt"/>
          <a:ea typeface="+mn-ea"/>
          <a:cs typeface="+mn-cs"/>
        </a:defRPr>
      </a:lvl8pPr>
      <a:lvl9pPr marL="3656178">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2005" y="671692"/>
            <a:ext cx="9089390" cy="125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811" tIns="51901" rIns="103811" bIns="51901"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802005" y="2182989"/>
            <a:ext cx="908939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811" tIns="51901" rIns="103811" bIns="51901"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028" name="Rectangle 4"/>
          <p:cNvSpPr>
            <a:spLocks noGrp="1" noChangeArrowheads="1"/>
          </p:cNvSpPr>
          <p:nvPr>
            <p:ph type="dt" sz="half" idx="2"/>
          </p:nvPr>
        </p:nvSpPr>
        <p:spPr bwMode="auto">
          <a:xfrm>
            <a:off x="802005" y="6884812"/>
            <a:ext cx="2227792" cy="503767"/>
          </a:xfrm>
          <a:prstGeom prst="rect">
            <a:avLst/>
          </a:prstGeom>
          <a:noFill/>
          <a:ln>
            <a:noFill/>
          </a:ln>
          <a:effectLst/>
          <a:extLst/>
        </p:spPr>
        <p:txBody>
          <a:bodyPr vert="horz" wrap="square" lIns="103811" tIns="51901" rIns="103811" bIns="51901" numCol="1" anchor="t" anchorCtr="0" compatLnSpc="1">
            <a:prstTxWarp prst="textNoShape">
              <a:avLst/>
            </a:prstTxWarp>
          </a:bodyPr>
          <a:lstStyle>
            <a:lvl1pPr algn="l" eaLnBrk="1" hangingPunct="1">
              <a:defRPr sz="1700">
                <a:solidFill>
                  <a:srgbClr val="000000"/>
                </a:solidFill>
                <a:latin typeface="+mn-lt"/>
                <a:ea typeface="+mn-ea"/>
              </a:defRPr>
            </a:lvl1pPr>
          </a:lstStyle>
          <a:p>
            <a:pPr fontAlgn="base">
              <a:spcBef>
                <a:spcPct val="0"/>
              </a:spcBef>
              <a:spcAft>
                <a:spcPct val="0"/>
              </a:spcAft>
              <a:defRPr/>
            </a:pPr>
            <a:endParaRPr kumimoji="1" lang="en-US" altLang="zh-TW">
              <a:cs typeface="Arial Unicode MS" pitchFamily="34" charset="-120"/>
            </a:endParaRPr>
          </a:p>
        </p:txBody>
      </p:sp>
      <p:sp>
        <p:nvSpPr>
          <p:cNvPr id="1029" name="Rectangle 5"/>
          <p:cNvSpPr>
            <a:spLocks noGrp="1" noChangeArrowheads="1"/>
          </p:cNvSpPr>
          <p:nvPr>
            <p:ph type="ftr" sz="quarter" idx="3"/>
          </p:nvPr>
        </p:nvSpPr>
        <p:spPr bwMode="auto">
          <a:xfrm>
            <a:off x="3653582" y="6884812"/>
            <a:ext cx="3386243" cy="503767"/>
          </a:xfrm>
          <a:prstGeom prst="rect">
            <a:avLst/>
          </a:prstGeom>
          <a:noFill/>
          <a:ln>
            <a:noFill/>
          </a:ln>
          <a:effectLst/>
          <a:extLst/>
        </p:spPr>
        <p:txBody>
          <a:bodyPr vert="horz" wrap="square" lIns="103811" tIns="51901" rIns="103811" bIns="51901" numCol="1" anchor="t" anchorCtr="0" compatLnSpc="1">
            <a:prstTxWarp prst="textNoShape">
              <a:avLst/>
            </a:prstTxWarp>
          </a:bodyPr>
          <a:lstStyle>
            <a:lvl1pPr algn="ctr" eaLnBrk="1" hangingPunct="1">
              <a:defRPr sz="1700">
                <a:solidFill>
                  <a:srgbClr val="000000"/>
                </a:solidFill>
                <a:latin typeface="+mn-lt"/>
                <a:ea typeface="+mn-ea"/>
              </a:defRPr>
            </a:lvl1pPr>
          </a:lstStyle>
          <a:p>
            <a:pPr fontAlgn="base">
              <a:spcBef>
                <a:spcPct val="0"/>
              </a:spcBef>
              <a:spcAft>
                <a:spcPct val="0"/>
              </a:spcAft>
              <a:defRPr/>
            </a:pPr>
            <a:endParaRPr kumimoji="1" lang="en-US" altLang="zh-TW">
              <a:cs typeface="Arial Unicode MS" pitchFamily="34" charset="-120"/>
            </a:endParaRPr>
          </a:p>
        </p:txBody>
      </p:sp>
      <p:sp>
        <p:nvSpPr>
          <p:cNvPr id="1030" name="Rectangle 6"/>
          <p:cNvSpPr>
            <a:spLocks noGrp="1" noChangeArrowheads="1"/>
          </p:cNvSpPr>
          <p:nvPr>
            <p:ph type="sldNum" sz="quarter" idx="4"/>
          </p:nvPr>
        </p:nvSpPr>
        <p:spPr bwMode="auto">
          <a:xfrm>
            <a:off x="7663603" y="6884812"/>
            <a:ext cx="2227792" cy="503767"/>
          </a:xfrm>
          <a:prstGeom prst="rect">
            <a:avLst/>
          </a:prstGeom>
          <a:noFill/>
          <a:ln>
            <a:noFill/>
          </a:ln>
          <a:effectLst/>
          <a:extLst/>
        </p:spPr>
        <p:txBody>
          <a:bodyPr vert="horz" wrap="square" lIns="103811" tIns="51901" rIns="103811" bIns="51901" numCol="1" anchor="t" anchorCtr="0" compatLnSpc="1">
            <a:prstTxWarp prst="textNoShape">
              <a:avLst/>
            </a:prstTxWarp>
          </a:bodyPr>
          <a:lstStyle>
            <a:lvl1pPr algn="r" eaLnBrk="1" hangingPunct="1">
              <a:defRPr sz="1700">
                <a:solidFill>
                  <a:srgbClr val="000000"/>
                </a:solidFill>
                <a:latin typeface="Times New Roman" pitchFamily="18" charset="0"/>
                <a:ea typeface="新細明體" pitchFamily="18" charset="-120"/>
              </a:defRPr>
            </a:lvl1pPr>
          </a:lstStyle>
          <a:p>
            <a:pPr fontAlgn="base">
              <a:spcBef>
                <a:spcPct val="0"/>
              </a:spcBef>
              <a:spcAft>
                <a:spcPct val="0"/>
              </a:spcAft>
              <a:defRPr/>
            </a:pPr>
            <a:fld id="{17327198-D671-428F-BFB5-DBE808811F0C}" type="slidenum">
              <a:rPr kumimoji="1" lang="en-US" altLang="zh-TW">
                <a:cs typeface="Arial Unicode MS" pitchFamily="34" charset="-120"/>
              </a:rPr>
              <a:pPr fontAlgn="base">
                <a:spcBef>
                  <a:spcPct val="0"/>
                </a:spcBef>
                <a:spcAft>
                  <a:spcPct val="0"/>
                </a:spcAft>
                <a:defRPr/>
              </a:pPr>
              <a:t>‹#›</a:t>
            </a:fld>
            <a:endParaRPr kumimoji="1" lang="en-US" altLang="zh-TW" dirty="0">
              <a:cs typeface="Arial Unicode MS" pitchFamily="34" charset="-120"/>
            </a:endParaRPr>
          </a:p>
        </p:txBody>
      </p:sp>
    </p:spTree>
    <p:extLst>
      <p:ext uri="{BB962C8B-B14F-4D97-AF65-F5344CB8AC3E}">
        <p14:creationId xmlns:p14="http://schemas.microsoft.com/office/powerpoint/2010/main" val="160248942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hf hdr="0" ftr="0" dt="0"/>
  <p:txStyles>
    <p:titleStyle>
      <a:lvl1pPr algn="ctr" rtl="0" eaLnBrk="0" fontAlgn="base" hangingPunct="0">
        <a:spcBef>
          <a:spcPct val="0"/>
        </a:spcBef>
        <a:spcAft>
          <a:spcPct val="0"/>
        </a:spcAft>
        <a:defRPr kumimoji="1" sz="5000">
          <a:solidFill>
            <a:schemeClr val="tx2"/>
          </a:solidFill>
          <a:latin typeface="+mj-lt"/>
          <a:ea typeface="+mj-ea"/>
          <a:cs typeface="+mj-cs"/>
        </a:defRPr>
      </a:lvl1pPr>
      <a:lvl2pPr algn="ctr" rtl="0" eaLnBrk="0" fontAlgn="base" hangingPunct="0">
        <a:spcBef>
          <a:spcPct val="0"/>
        </a:spcBef>
        <a:spcAft>
          <a:spcPct val="0"/>
        </a:spcAft>
        <a:defRPr kumimoji="1" sz="50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50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50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5000">
          <a:solidFill>
            <a:schemeClr val="tx2"/>
          </a:solidFill>
          <a:latin typeface="Times New Roman" pitchFamily="18" charset="0"/>
          <a:ea typeface="新細明體" pitchFamily="18" charset="-120"/>
        </a:defRPr>
      </a:lvl5pPr>
      <a:lvl6pPr marL="519067" algn="ctr" rtl="0" fontAlgn="base">
        <a:spcBef>
          <a:spcPct val="0"/>
        </a:spcBef>
        <a:spcAft>
          <a:spcPct val="0"/>
        </a:spcAft>
        <a:defRPr kumimoji="1" sz="5000">
          <a:solidFill>
            <a:schemeClr val="tx2"/>
          </a:solidFill>
          <a:latin typeface="Times New Roman" pitchFamily="18" charset="0"/>
          <a:ea typeface="新細明體" pitchFamily="18" charset="-120"/>
        </a:defRPr>
      </a:lvl6pPr>
      <a:lvl7pPr marL="1038113" algn="ctr" rtl="0" fontAlgn="base">
        <a:spcBef>
          <a:spcPct val="0"/>
        </a:spcBef>
        <a:spcAft>
          <a:spcPct val="0"/>
        </a:spcAft>
        <a:defRPr kumimoji="1" sz="5000">
          <a:solidFill>
            <a:schemeClr val="tx2"/>
          </a:solidFill>
          <a:latin typeface="Times New Roman" pitchFamily="18" charset="0"/>
          <a:ea typeface="新細明體" pitchFamily="18" charset="-120"/>
        </a:defRPr>
      </a:lvl7pPr>
      <a:lvl8pPr marL="1557190" algn="ctr" rtl="0" fontAlgn="base">
        <a:spcBef>
          <a:spcPct val="0"/>
        </a:spcBef>
        <a:spcAft>
          <a:spcPct val="0"/>
        </a:spcAft>
        <a:defRPr kumimoji="1" sz="5000">
          <a:solidFill>
            <a:schemeClr val="tx2"/>
          </a:solidFill>
          <a:latin typeface="Times New Roman" pitchFamily="18" charset="0"/>
          <a:ea typeface="新細明體" pitchFamily="18" charset="-120"/>
        </a:defRPr>
      </a:lvl8pPr>
      <a:lvl9pPr marL="2076230" algn="ctr" rtl="0" fontAlgn="base">
        <a:spcBef>
          <a:spcPct val="0"/>
        </a:spcBef>
        <a:spcAft>
          <a:spcPct val="0"/>
        </a:spcAft>
        <a:defRPr kumimoji="1" sz="5000">
          <a:solidFill>
            <a:schemeClr val="tx2"/>
          </a:solidFill>
          <a:latin typeface="Times New Roman" pitchFamily="18" charset="0"/>
          <a:ea typeface="新細明體" pitchFamily="18" charset="-120"/>
        </a:defRPr>
      </a:lvl9pPr>
    </p:titleStyle>
    <p:bodyStyle>
      <a:lvl1pPr marL="389295" indent="-389295" algn="l" rtl="0" eaLnBrk="0" fontAlgn="base" hangingPunct="0">
        <a:spcBef>
          <a:spcPct val="20000"/>
        </a:spcBef>
        <a:spcAft>
          <a:spcPct val="0"/>
        </a:spcAft>
        <a:buChar char="•"/>
        <a:defRPr kumimoji="1" sz="3600">
          <a:solidFill>
            <a:schemeClr val="tx1"/>
          </a:solidFill>
          <a:latin typeface="+mn-lt"/>
          <a:ea typeface="+mn-ea"/>
          <a:cs typeface="+mn-cs"/>
        </a:defRPr>
      </a:lvl1pPr>
      <a:lvl2pPr marL="843477" indent="-324407" algn="l" rtl="0" eaLnBrk="0" fontAlgn="base" hangingPunct="0">
        <a:spcBef>
          <a:spcPct val="20000"/>
        </a:spcBef>
        <a:spcAft>
          <a:spcPct val="0"/>
        </a:spcAft>
        <a:buChar char="–"/>
        <a:defRPr kumimoji="1" sz="3200">
          <a:solidFill>
            <a:schemeClr val="tx1"/>
          </a:solidFill>
          <a:latin typeface="+mn-lt"/>
          <a:ea typeface="+mn-ea"/>
        </a:defRPr>
      </a:lvl2pPr>
      <a:lvl3pPr marL="1297658" indent="-259535" algn="l" rtl="0" eaLnBrk="0" fontAlgn="base" hangingPunct="0">
        <a:spcBef>
          <a:spcPct val="20000"/>
        </a:spcBef>
        <a:spcAft>
          <a:spcPct val="0"/>
        </a:spcAft>
        <a:buChar char="•"/>
        <a:defRPr kumimoji="1" sz="2700">
          <a:solidFill>
            <a:schemeClr val="tx1"/>
          </a:solidFill>
          <a:latin typeface="+mn-lt"/>
          <a:ea typeface="+mn-ea"/>
        </a:defRPr>
      </a:lvl3pPr>
      <a:lvl4pPr marL="1816717" indent="-259535" algn="l" rtl="0" eaLnBrk="0" fontAlgn="base" hangingPunct="0">
        <a:spcBef>
          <a:spcPct val="20000"/>
        </a:spcBef>
        <a:spcAft>
          <a:spcPct val="0"/>
        </a:spcAft>
        <a:buChar char="–"/>
        <a:defRPr kumimoji="1" sz="2300">
          <a:solidFill>
            <a:schemeClr val="tx1"/>
          </a:solidFill>
          <a:latin typeface="+mn-lt"/>
          <a:ea typeface="+mn-ea"/>
        </a:defRPr>
      </a:lvl4pPr>
      <a:lvl5pPr marL="2335791" indent="-259535" algn="l" rtl="0" eaLnBrk="0" fontAlgn="base" hangingPunct="0">
        <a:spcBef>
          <a:spcPct val="20000"/>
        </a:spcBef>
        <a:spcAft>
          <a:spcPct val="0"/>
        </a:spcAft>
        <a:buChar char="»"/>
        <a:defRPr kumimoji="1" sz="2300">
          <a:solidFill>
            <a:schemeClr val="tx1"/>
          </a:solidFill>
          <a:latin typeface="+mn-lt"/>
          <a:ea typeface="+mn-ea"/>
        </a:defRPr>
      </a:lvl5pPr>
      <a:lvl6pPr marL="2854845" indent="-259535" algn="l" rtl="0" fontAlgn="base">
        <a:spcBef>
          <a:spcPct val="20000"/>
        </a:spcBef>
        <a:spcAft>
          <a:spcPct val="0"/>
        </a:spcAft>
        <a:buChar char="»"/>
        <a:defRPr kumimoji="1" sz="2300">
          <a:solidFill>
            <a:schemeClr val="tx1"/>
          </a:solidFill>
          <a:latin typeface="+mn-lt"/>
          <a:ea typeface="+mn-ea"/>
        </a:defRPr>
      </a:lvl6pPr>
      <a:lvl7pPr marL="3373908" indent="-259535" algn="l" rtl="0" fontAlgn="base">
        <a:spcBef>
          <a:spcPct val="20000"/>
        </a:spcBef>
        <a:spcAft>
          <a:spcPct val="0"/>
        </a:spcAft>
        <a:buChar char="»"/>
        <a:defRPr kumimoji="1" sz="2300">
          <a:solidFill>
            <a:schemeClr val="tx1"/>
          </a:solidFill>
          <a:latin typeface="+mn-lt"/>
          <a:ea typeface="+mn-ea"/>
        </a:defRPr>
      </a:lvl7pPr>
      <a:lvl8pPr marL="3892970" indent="-259535" algn="l" rtl="0" fontAlgn="base">
        <a:spcBef>
          <a:spcPct val="20000"/>
        </a:spcBef>
        <a:spcAft>
          <a:spcPct val="0"/>
        </a:spcAft>
        <a:buChar char="»"/>
        <a:defRPr kumimoji="1" sz="2300">
          <a:solidFill>
            <a:schemeClr val="tx1"/>
          </a:solidFill>
          <a:latin typeface="+mn-lt"/>
          <a:ea typeface="+mn-ea"/>
        </a:defRPr>
      </a:lvl8pPr>
      <a:lvl9pPr marL="4412034" indent="-259535" algn="l" rtl="0" fontAlgn="base">
        <a:spcBef>
          <a:spcPct val="20000"/>
        </a:spcBef>
        <a:spcAft>
          <a:spcPct val="0"/>
        </a:spcAft>
        <a:buChar char="»"/>
        <a:defRPr kumimoji="1" sz="2300">
          <a:solidFill>
            <a:schemeClr val="tx1"/>
          </a:solidFill>
          <a:latin typeface="+mn-lt"/>
          <a:ea typeface="+mn-ea"/>
        </a:defRPr>
      </a:lvl9pPr>
    </p:bodyStyle>
    <p:otherStyle>
      <a:defPPr>
        <a:defRPr lang="zh-TW"/>
      </a:defPPr>
      <a:lvl1pPr marL="0" algn="l" defTabSz="1038113" rtl="0" eaLnBrk="1" latinLnBrk="0" hangingPunct="1">
        <a:defRPr sz="2100" kern="1200">
          <a:solidFill>
            <a:schemeClr val="tx1"/>
          </a:solidFill>
          <a:latin typeface="+mn-lt"/>
          <a:ea typeface="+mn-ea"/>
          <a:cs typeface="+mn-cs"/>
        </a:defRPr>
      </a:lvl1pPr>
      <a:lvl2pPr marL="519067" algn="l" defTabSz="1038113" rtl="0" eaLnBrk="1" latinLnBrk="0" hangingPunct="1">
        <a:defRPr sz="2100" kern="1200">
          <a:solidFill>
            <a:schemeClr val="tx1"/>
          </a:solidFill>
          <a:latin typeface="+mn-lt"/>
          <a:ea typeface="+mn-ea"/>
          <a:cs typeface="+mn-cs"/>
        </a:defRPr>
      </a:lvl2pPr>
      <a:lvl3pPr marL="1038113" algn="l" defTabSz="1038113" rtl="0" eaLnBrk="1" latinLnBrk="0" hangingPunct="1">
        <a:defRPr sz="2100" kern="1200">
          <a:solidFill>
            <a:schemeClr val="tx1"/>
          </a:solidFill>
          <a:latin typeface="+mn-lt"/>
          <a:ea typeface="+mn-ea"/>
          <a:cs typeface="+mn-cs"/>
        </a:defRPr>
      </a:lvl3pPr>
      <a:lvl4pPr marL="1557190" algn="l" defTabSz="1038113" rtl="0" eaLnBrk="1" latinLnBrk="0" hangingPunct="1">
        <a:defRPr sz="2100" kern="1200">
          <a:solidFill>
            <a:schemeClr val="tx1"/>
          </a:solidFill>
          <a:latin typeface="+mn-lt"/>
          <a:ea typeface="+mn-ea"/>
          <a:cs typeface="+mn-cs"/>
        </a:defRPr>
      </a:lvl4pPr>
      <a:lvl5pPr marL="2076230" algn="l" defTabSz="1038113" rtl="0" eaLnBrk="1" latinLnBrk="0" hangingPunct="1">
        <a:defRPr sz="2100" kern="1200">
          <a:solidFill>
            <a:schemeClr val="tx1"/>
          </a:solidFill>
          <a:latin typeface="+mn-lt"/>
          <a:ea typeface="+mn-ea"/>
          <a:cs typeface="+mn-cs"/>
        </a:defRPr>
      </a:lvl5pPr>
      <a:lvl6pPr marL="2595322" algn="l" defTabSz="1038113" rtl="0" eaLnBrk="1" latinLnBrk="0" hangingPunct="1">
        <a:defRPr sz="2100" kern="1200">
          <a:solidFill>
            <a:schemeClr val="tx1"/>
          </a:solidFill>
          <a:latin typeface="+mn-lt"/>
          <a:ea typeface="+mn-ea"/>
          <a:cs typeface="+mn-cs"/>
        </a:defRPr>
      </a:lvl6pPr>
      <a:lvl7pPr marL="3114377" algn="l" defTabSz="1038113" rtl="0" eaLnBrk="1" latinLnBrk="0" hangingPunct="1">
        <a:defRPr sz="2100" kern="1200">
          <a:solidFill>
            <a:schemeClr val="tx1"/>
          </a:solidFill>
          <a:latin typeface="+mn-lt"/>
          <a:ea typeface="+mn-ea"/>
          <a:cs typeface="+mn-cs"/>
        </a:defRPr>
      </a:lvl7pPr>
      <a:lvl8pPr marL="3633442" algn="l" defTabSz="1038113" rtl="0" eaLnBrk="1" latinLnBrk="0" hangingPunct="1">
        <a:defRPr sz="2100" kern="1200">
          <a:solidFill>
            <a:schemeClr val="tx1"/>
          </a:solidFill>
          <a:latin typeface="+mn-lt"/>
          <a:ea typeface="+mn-ea"/>
          <a:cs typeface="+mn-cs"/>
        </a:defRPr>
      </a:lvl8pPr>
      <a:lvl9pPr marL="4152497" algn="l" defTabSz="1038113"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631207" y="6634679"/>
            <a:ext cx="2495127" cy="524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6317" tIns="58158" rIns="116317" bIns="58158" numCol="1" anchor="t" anchorCtr="0" compatLnSpc="1">
            <a:prstTxWarp prst="textNoShape">
              <a:avLst/>
            </a:prstTxWarp>
          </a:bodyPr>
          <a:lstStyle>
            <a:lvl1pPr>
              <a:defRPr sz="1800">
                <a:latin typeface="Arial" charset="0"/>
                <a:ea typeface="新細明體" charset="-120"/>
              </a:defRPr>
            </a:lvl1pPr>
          </a:lstStyle>
          <a:p>
            <a:pPr defTabSz="1163186">
              <a:defRPr/>
            </a:pPr>
            <a:endParaRPr lang="en-US" altLang="zh-TW">
              <a:solidFill>
                <a:srgbClr val="000000"/>
              </a:solidFill>
            </a:endParaRPr>
          </a:p>
        </p:txBody>
      </p:sp>
      <p:sp>
        <p:nvSpPr>
          <p:cNvPr id="4099" name="Rectangle 3"/>
          <p:cNvSpPr>
            <a:spLocks noGrp="1" noChangeArrowheads="1"/>
          </p:cNvSpPr>
          <p:nvPr>
            <p:ph type="ftr" sz="quarter" idx="3"/>
          </p:nvPr>
        </p:nvSpPr>
        <p:spPr bwMode="auto">
          <a:xfrm>
            <a:off x="7218045" y="7115708"/>
            <a:ext cx="3386243" cy="524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6317" tIns="58158" rIns="116317" bIns="58158" numCol="1" anchor="t" anchorCtr="0" compatLnSpc="1">
            <a:prstTxWarp prst="textNoShape">
              <a:avLst/>
            </a:prstTxWarp>
          </a:bodyPr>
          <a:lstStyle>
            <a:lvl1pPr algn="r">
              <a:defRPr b="1">
                <a:latin typeface="Arial" charset="0"/>
                <a:ea typeface="新細明體" charset="-120"/>
              </a:defRPr>
            </a:lvl1pPr>
          </a:lstStyle>
          <a:p>
            <a:pPr defTabSz="1163186">
              <a:defRPr/>
            </a:pPr>
            <a:endParaRPr lang="en-US" altLang="zh-TW" sz="2300" dirty="0">
              <a:solidFill>
                <a:srgbClr val="000000"/>
              </a:solidFill>
            </a:endParaRPr>
          </a:p>
        </p:txBody>
      </p:sp>
      <p:sp>
        <p:nvSpPr>
          <p:cNvPr id="1031" name="Rectangle 13"/>
          <p:cNvSpPr>
            <a:spLocks noGrp="1" noChangeArrowheads="1"/>
          </p:cNvSpPr>
          <p:nvPr>
            <p:ph type="body" idx="1"/>
          </p:nvPr>
        </p:nvSpPr>
        <p:spPr bwMode="auto">
          <a:xfrm>
            <a:off x="715189" y="1874040"/>
            <a:ext cx="9263029" cy="5355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6317" tIns="58158" rIns="116317" bIns="58158"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110" name="Rectangle 14"/>
          <p:cNvSpPr>
            <a:spLocks noGrp="1" noChangeArrowheads="1"/>
          </p:cNvSpPr>
          <p:nvPr>
            <p:ph type="title"/>
          </p:nvPr>
        </p:nvSpPr>
        <p:spPr bwMode="auto">
          <a:xfrm>
            <a:off x="547666" y="683824"/>
            <a:ext cx="9624060" cy="872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6317" tIns="58158" rIns="116317" bIns="58158" numCol="1" anchor="ctr" anchorCtr="0" compatLnSpc="1">
            <a:prstTxWarp prst="textNoShape">
              <a:avLst/>
            </a:prstTxWarp>
          </a:bodyPr>
          <a:lstStyle/>
          <a:p>
            <a:pPr lvl="0"/>
            <a:r>
              <a:rPr lang="zh-TW" altLang="en-US" dirty="0"/>
              <a:t>按一下以編輯母片標題樣式</a:t>
            </a:r>
          </a:p>
        </p:txBody>
      </p:sp>
      <p:graphicFrame>
        <p:nvGraphicFramePr>
          <p:cNvPr id="1034" name="Object 12"/>
          <p:cNvGraphicFramePr>
            <a:graphicFrameLocks noChangeAspect="1"/>
          </p:cNvGraphicFramePr>
          <p:nvPr>
            <p:extLst>
              <p:ext uri="{D42A27DB-BD31-4B8C-83A1-F6EECF244321}">
                <p14:modId xmlns:p14="http://schemas.microsoft.com/office/powerpoint/2010/main" val="1344776636"/>
              </p:ext>
            </p:extLst>
          </p:nvPr>
        </p:nvGraphicFramePr>
        <p:xfrm>
          <a:off x="9472958" y="5460644"/>
          <a:ext cx="1137886" cy="1808662"/>
        </p:xfrm>
        <a:graphic>
          <a:graphicData uri="http://schemas.openxmlformats.org/presentationml/2006/ole">
            <mc:AlternateContent xmlns:mc="http://schemas.openxmlformats.org/markup-compatibility/2006">
              <mc:Choice xmlns:v="urn:schemas-microsoft-com:vml" Requires="v">
                <p:oleObj spid="_x0000_s2087" name="多媒體項目" r:id="rId17" imgW="818388" imgH="1066190" progId="MS_ClipArt_Gallery.2">
                  <p:embed/>
                </p:oleObj>
              </mc:Choice>
              <mc:Fallback>
                <p:oleObj name="多媒體項目" r:id="rId17" imgW="818388" imgH="1066190" progId="MS_ClipArt_Gallery.2">
                  <p:embed/>
                  <p:pic>
                    <p:nvPicPr>
                      <p:cNvPr id="0" name=""/>
                      <p:cNvPicPr>
                        <a:picLocks noChangeAspect="1" noChangeArrowheads="1"/>
                      </p:cNvPicPr>
                      <p:nvPr/>
                    </p:nvPicPr>
                    <p:blipFill>
                      <a:blip r:embed="rId18">
                        <a:lum bright="90000" contrast="-70000"/>
                        <a:extLst>
                          <a:ext uri="{28A0092B-C50C-407E-A947-70E740481C1C}">
                            <a14:useLocalDpi xmlns:a14="http://schemas.microsoft.com/office/drawing/2010/main" val="0"/>
                          </a:ext>
                        </a:extLst>
                      </a:blip>
                      <a:srcRect/>
                      <a:stretch>
                        <a:fillRect/>
                      </a:stretch>
                    </p:blipFill>
                    <p:spPr bwMode="auto">
                      <a:xfrm>
                        <a:off x="9472958" y="5460644"/>
                        <a:ext cx="1137886" cy="1808662"/>
                      </a:xfrm>
                      <a:prstGeom prst="rect">
                        <a:avLst/>
                      </a:prstGeom>
                      <a:noFill/>
                      <a:ln>
                        <a:noFill/>
                      </a:ln>
                      <a:effectLst/>
                      <a:extLst/>
                    </p:spPr>
                  </p:pic>
                </p:oleObj>
              </mc:Fallback>
            </mc:AlternateContent>
          </a:graphicData>
        </a:graphic>
      </p:graphicFrame>
      <p:sp>
        <p:nvSpPr>
          <p:cNvPr id="13" name="矩形 12"/>
          <p:cNvSpPr/>
          <p:nvPr userDrawn="1"/>
        </p:nvSpPr>
        <p:spPr>
          <a:xfrm>
            <a:off x="2904657" y="6968163"/>
            <a:ext cx="5447871" cy="348284"/>
          </a:xfrm>
          <a:prstGeom prst="rect">
            <a:avLst/>
          </a:prstGeom>
        </p:spPr>
        <p:txBody>
          <a:bodyPr wrap="none" lIns="116317" tIns="58158" rIns="116317" bIns="58158">
            <a:spAutoFit/>
          </a:bodyPr>
          <a:lstStyle/>
          <a:p>
            <a:pPr defTabSz="1163186">
              <a:defRPr/>
            </a:pPr>
            <a:r>
              <a:rPr lang="zh-TW" altLang="en-US" sz="1500" b="1" i="1" kern="0" dirty="0">
                <a:solidFill>
                  <a:srgbClr val="FFFFFF">
                    <a:lumMod val="65000"/>
                  </a:srgbClr>
                </a:solidFill>
                <a:latin typeface="微軟正黑體"/>
                <a:ea typeface="微軟正黑體"/>
              </a:rPr>
              <a:t>快樂學習</a:t>
            </a:r>
            <a:r>
              <a:rPr lang="en-US" altLang="zh-TW" sz="1500" b="1" i="1" kern="0" dirty="0">
                <a:solidFill>
                  <a:srgbClr val="FFFFFF">
                    <a:lumMod val="65000"/>
                  </a:srgbClr>
                </a:solidFill>
                <a:latin typeface="微軟正黑體"/>
                <a:ea typeface="微軟正黑體"/>
              </a:rPr>
              <a:t>/</a:t>
            </a:r>
            <a:r>
              <a:rPr lang="zh-TW" altLang="en-US" sz="1500" b="1" i="1" kern="0" dirty="0">
                <a:solidFill>
                  <a:srgbClr val="FFFFFF">
                    <a:lumMod val="65000"/>
                  </a:srgbClr>
                </a:solidFill>
                <a:latin typeface="微軟正黑體"/>
                <a:ea typeface="微軟正黑體"/>
              </a:rPr>
              <a:t>學習快樂  </a:t>
            </a:r>
            <a:r>
              <a:rPr lang="en-US" altLang="zh-TW" sz="1500" b="1" i="1" kern="0" dirty="0">
                <a:solidFill>
                  <a:srgbClr val="FFFFFF">
                    <a:lumMod val="65000"/>
                  </a:srgbClr>
                </a:solidFill>
                <a:latin typeface="微軟正黑體"/>
                <a:ea typeface="微軟正黑體"/>
              </a:rPr>
              <a:t>Happy Learning/ Learning Happiness </a:t>
            </a:r>
            <a:endParaRPr lang="zh-TW" altLang="en-US" sz="600" b="1" i="1" kern="0" dirty="0">
              <a:solidFill>
                <a:srgbClr val="FFFFFF">
                  <a:lumMod val="65000"/>
                </a:srgbClr>
              </a:solidFill>
              <a:latin typeface="微軟正黑體"/>
              <a:ea typeface="微軟正黑體"/>
            </a:endParaRPr>
          </a:p>
        </p:txBody>
      </p:sp>
      <p:sp>
        <p:nvSpPr>
          <p:cNvPr id="14" name="Rectangle 15"/>
          <p:cNvSpPr>
            <a:spLocks noGrp="1" noChangeArrowheads="1"/>
          </p:cNvSpPr>
          <p:nvPr>
            <p:ph type="sldNum" sz="quarter" idx="4"/>
          </p:nvPr>
        </p:nvSpPr>
        <p:spPr bwMode="auto">
          <a:xfrm>
            <a:off x="8967702" y="7191431"/>
            <a:ext cx="2495127" cy="367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6317" tIns="58158" rIns="116317" bIns="58158" numCol="1" anchor="t" anchorCtr="0" compatLnSpc="1">
            <a:prstTxWarp prst="textNoShape">
              <a:avLst/>
            </a:prstTxWarp>
          </a:bodyPr>
          <a:lstStyle>
            <a:lvl1pPr algn="ctr">
              <a:defRPr sz="2100" b="1" i="1">
                <a:solidFill>
                  <a:srgbClr val="FFFF66"/>
                </a:solidFill>
                <a:effectLst>
                  <a:outerShdw blurRad="38100" dist="38100" dir="2700000" algn="tl">
                    <a:srgbClr val="C0C0C0"/>
                  </a:outerShdw>
                </a:effectLst>
                <a:latin typeface="+mj-ea"/>
                <a:ea typeface="+mj-ea"/>
                <a:cs typeface="Arial Unicode MS" pitchFamily="34" charset="-120"/>
              </a:defRPr>
            </a:lvl1pPr>
          </a:lstStyle>
          <a:p>
            <a:pPr defTabSz="1163186">
              <a:defRPr/>
            </a:pPr>
            <a:fld id="{678C5EF5-F4D8-4FA0-AB90-97AE5F03FCD0}" type="slidenum">
              <a:rPr lang="en-US" altLang="zh-TW" smtClean="0"/>
              <a:pPr defTabSz="1163186">
                <a:defRPr/>
              </a:pPr>
              <a:t>‹#›</a:t>
            </a:fld>
            <a:endParaRPr lang="en-US" altLang="zh-TW" dirty="0"/>
          </a:p>
        </p:txBody>
      </p:sp>
      <p:grpSp>
        <p:nvGrpSpPr>
          <p:cNvPr id="15" name="群組 14"/>
          <p:cNvGrpSpPr/>
          <p:nvPr userDrawn="1"/>
        </p:nvGrpSpPr>
        <p:grpSpPr>
          <a:xfrm>
            <a:off x="-126907" y="-30173"/>
            <a:ext cx="10863007" cy="7616845"/>
            <a:chOff x="-108520" y="-20538"/>
            <a:chExt cx="9289032" cy="5184575"/>
          </a:xfrm>
        </p:grpSpPr>
        <p:sp>
          <p:nvSpPr>
            <p:cNvPr id="16" name="AutoShape 10"/>
            <p:cNvSpPr>
              <a:spLocks noChangeArrowheads="1"/>
            </p:cNvSpPr>
            <p:nvPr/>
          </p:nvSpPr>
          <p:spPr bwMode="auto">
            <a:xfrm rot="5400000">
              <a:off x="4423397" y="-4443933"/>
              <a:ext cx="297209" cy="9144000"/>
            </a:xfrm>
            <a:prstGeom prst="rtTriangle">
              <a:avLst/>
            </a:prstGeom>
            <a:solidFill>
              <a:srgbClr val="00B0F0"/>
            </a:solidFill>
            <a:ln>
              <a:noFill/>
            </a:ln>
            <a:effectLs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defTabSz="1163186" eaLnBrk="1" hangingPunct="1"/>
              <a:endParaRPr lang="zh-TW" altLang="en-US" sz="2300">
                <a:solidFill>
                  <a:srgbClr val="000000"/>
                </a:solidFill>
              </a:endParaRPr>
            </a:p>
          </p:txBody>
        </p:sp>
        <p:sp>
          <p:nvSpPr>
            <p:cNvPr id="17" name="AutoShape 10"/>
            <p:cNvSpPr>
              <a:spLocks noChangeArrowheads="1"/>
            </p:cNvSpPr>
            <p:nvPr/>
          </p:nvSpPr>
          <p:spPr bwMode="auto">
            <a:xfrm rot="5400000">
              <a:off x="4482244" y="-4502782"/>
              <a:ext cx="216024" cy="9180512"/>
            </a:xfrm>
            <a:prstGeom prst="rtTriangle">
              <a:avLst/>
            </a:prstGeom>
            <a:solidFill>
              <a:srgbClr val="0070C0"/>
            </a:solidFill>
            <a:ln>
              <a:noFill/>
            </a:ln>
            <a:effectLs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defTabSz="1163186" eaLnBrk="1" hangingPunct="1"/>
              <a:endParaRPr lang="zh-TW" altLang="en-US" sz="2300">
                <a:solidFill>
                  <a:srgbClr val="000000"/>
                </a:solidFill>
              </a:endParaRPr>
            </a:p>
          </p:txBody>
        </p:sp>
        <p:sp>
          <p:nvSpPr>
            <p:cNvPr id="18" name="AutoShape 12"/>
            <p:cNvSpPr>
              <a:spLocks noChangeArrowheads="1"/>
            </p:cNvSpPr>
            <p:nvPr/>
          </p:nvSpPr>
          <p:spPr bwMode="auto">
            <a:xfrm rot="5400000">
              <a:off x="4512487" y="-4533025"/>
              <a:ext cx="155538" cy="9180512"/>
            </a:xfrm>
            <a:prstGeom prst="rtTriangle">
              <a:avLst/>
            </a:prstGeom>
            <a:solidFill>
              <a:srgbClr val="212165"/>
            </a:solidFill>
            <a:ln>
              <a:noFill/>
            </a:ln>
            <a:effectLs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defTabSz="1163186" eaLnBrk="1" hangingPunct="1"/>
              <a:endParaRPr lang="zh-TW" altLang="en-US" sz="2300">
                <a:solidFill>
                  <a:srgbClr val="000000"/>
                </a:solidFill>
              </a:endParaRPr>
            </a:p>
          </p:txBody>
        </p:sp>
        <p:sp>
          <p:nvSpPr>
            <p:cNvPr id="19" name="AutoShape 11"/>
            <p:cNvSpPr>
              <a:spLocks noChangeArrowheads="1"/>
            </p:cNvSpPr>
            <p:nvPr/>
          </p:nvSpPr>
          <p:spPr bwMode="auto">
            <a:xfrm rot="5400000" flipH="1" flipV="1">
              <a:off x="4396240" y="416277"/>
              <a:ext cx="243000" cy="9252520"/>
            </a:xfrm>
            <a:prstGeom prst="rtTriangle">
              <a:avLst/>
            </a:prstGeom>
            <a:solidFill>
              <a:srgbClr val="00B0F0"/>
            </a:solidFill>
            <a:ln>
              <a:noFill/>
            </a:ln>
            <a:effectLs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defTabSz="1163186" eaLnBrk="1" hangingPunct="1"/>
              <a:endParaRPr lang="zh-TW" altLang="en-US" sz="2300">
                <a:solidFill>
                  <a:srgbClr val="000000"/>
                </a:solidFill>
              </a:endParaRPr>
            </a:p>
          </p:txBody>
        </p:sp>
        <p:sp>
          <p:nvSpPr>
            <p:cNvPr id="20" name="AutoShape 20"/>
            <p:cNvSpPr>
              <a:spLocks noChangeArrowheads="1"/>
            </p:cNvSpPr>
            <p:nvPr/>
          </p:nvSpPr>
          <p:spPr bwMode="auto">
            <a:xfrm rot="5400000" flipH="1" flipV="1">
              <a:off x="4436740" y="456777"/>
              <a:ext cx="162000" cy="9252520"/>
            </a:xfrm>
            <a:prstGeom prst="rtTriangle">
              <a:avLst/>
            </a:prstGeom>
            <a:solidFill>
              <a:srgbClr val="005EA4"/>
            </a:solidFill>
            <a:ln>
              <a:noFill/>
            </a:ln>
            <a:effectLst/>
            <a:extLst/>
          </p:spPr>
          <p:txBody>
            <a:bodyPr wrap="none"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defTabSz="1163186" eaLnBrk="1" hangingPunct="1"/>
              <a:endParaRPr lang="zh-TW" altLang="en-US" sz="2300">
                <a:solidFill>
                  <a:srgbClr val="000000"/>
                </a:solidFill>
              </a:endParaRPr>
            </a:p>
          </p:txBody>
        </p:sp>
      </p:grpSp>
    </p:spTree>
    <p:extLst>
      <p:ext uri="{BB962C8B-B14F-4D97-AF65-F5344CB8AC3E}">
        <p14:creationId xmlns:p14="http://schemas.microsoft.com/office/powerpoint/2010/main" val="29894689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hf hdr="0" ftr="0" dt="0"/>
  <p:txStyles>
    <p:titleStyle>
      <a:lvl1pPr algn="ctr" rtl="0" eaLnBrk="0" fontAlgn="base" hangingPunct="0">
        <a:spcBef>
          <a:spcPct val="0"/>
        </a:spcBef>
        <a:spcAft>
          <a:spcPct val="0"/>
        </a:spcAft>
        <a:defRPr kumimoji="1" sz="5100" b="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6000" b="1">
          <a:solidFill>
            <a:srgbClr val="000066"/>
          </a:solidFill>
          <a:effectLst>
            <a:outerShdw blurRad="38100" dist="38100" dir="2700000" algn="tl">
              <a:srgbClr val="C0C0C0"/>
            </a:outerShdw>
          </a:effectLst>
          <a:latin typeface="Arial" charset="0"/>
          <a:ea typeface="微軟正黑體" pitchFamily="34" charset="-120"/>
        </a:defRPr>
      </a:lvl2pPr>
      <a:lvl3pPr algn="ctr" rtl="0" eaLnBrk="0" fontAlgn="base" hangingPunct="0">
        <a:spcBef>
          <a:spcPct val="0"/>
        </a:spcBef>
        <a:spcAft>
          <a:spcPct val="0"/>
        </a:spcAft>
        <a:defRPr kumimoji="1" sz="6000" b="1">
          <a:solidFill>
            <a:srgbClr val="000066"/>
          </a:solidFill>
          <a:effectLst>
            <a:outerShdw blurRad="38100" dist="38100" dir="2700000" algn="tl">
              <a:srgbClr val="C0C0C0"/>
            </a:outerShdw>
          </a:effectLst>
          <a:latin typeface="Arial" charset="0"/>
          <a:ea typeface="微軟正黑體" pitchFamily="34" charset="-120"/>
        </a:defRPr>
      </a:lvl3pPr>
      <a:lvl4pPr algn="ctr" rtl="0" eaLnBrk="0" fontAlgn="base" hangingPunct="0">
        <a:spcBef>
          <a:spcPct val="0"/>
        </a:spcBef>
        <a:spcAft>
          <a:spcPct val="0"/>
        </a:spcAft>
        <a:defRPr kumimoji="1" sz="6000" b="1">
          <a:solidFill>
            <a:srgbClr val="000066"/>
          </a:solidFill>
          <a:effectLst>
            <a:outerShdw blurRad="38100" dist="38100" dir="2700000" algn="tl">
              <a:srgbClr val="C0C0C0"/>
            </a:outerShdw>
          </a:effectLst>
          <a:latin typeface="Arial" charset="0"/>
          <a:ea typeface="微軟正黑體" pitchFamily="34" charset="-120"/>
        </a:defRPr>
      </a:lvl4pPr>
      <a:lvl5pPr algn="ctr" rtl="0" eaLnBrk="0" fontAlgn="base" hangingPunct="0">
        <a:spcBef>
          <a:spcPct val="0"/>
        </a:spcBef>
        <a:spcAft>
          <a:spcPct val="0"/>
        </a:spcAft>
        <a:defRPr kumimoji="1" sz="6000" b="1">
          <a:solidFill>
            <a:srgbClr val="000066"/>
          </a:solidFill>
          <a:effectLst>
            <a:outerShdw blurRad="38100" dist="38100" dir="2700000" algn="tl">
              <a:srgbClr val="C0C0C0"/>
            </a:outerShdw>
          </a:effectLst>
          <a:latin typeface="Arial" charset="0"/>
          <a:ea typeface="微軟正黑體" pitchFamily="34" charset="-120"/>
        </a:defRPr>
      </a:lvl5pPr>
      <a:lvl6pPr marL="581595" algn="ctr" rtl="0" fontAlgn="base">
        <a:spcBef>
          <a:spcPct val="0"/>
        </a:spcBef>
        <a:spcAft>
          <a:spcPct val="0"/>
        </a:spcAft>
        <a:defRPr kumimoji="1" sz="6000" b="1">
          <a:solidFill>
            <a:srgbClr val="000066"/>
          </a:solidFill>
          <a:effectLst>
            <a:outerShdw blurRad="38100" dist="38100" dir="2700000" algn="tl">
              <a:srgbClr val="C0C0C0"/>
            </a:outerShdw>
          </a:effectLst>
          <a:latin typeface="Arial" charset="0"/>
          <a:ea typeface="微軟正黑體" pitchFamily="34" charset="-120"/>
        </a:defRPr>
      </a:lvl6pPr>
      <a:lvl7pPr marL="1163186" algn="ctr" rtl="0" fontAlgn="base">
        <a:spcBef>
          <a:spcPct val="0"/>
        </a:spcBef>
        <a:spcAft>
          <a:spcPct val="0"/>
        </a:spcAft>
        <a:defRPr kumimoji="1" sz="6000" b="1">
          <a:solidFill>
            <a:srgbClr val="000066"/>
          </a:solidFill>
          <a:effectLst>
            <a:outerShdw blurRad="38100" dist="38100" dir="2700000" algn="tl">
              <a:srgbClr val="C0C0C0"/>
            </a:outerShdw>
          </a:effectLst>
          <a:latin typeface="Arial" charset="0"/>
          <a:ea typeface="微軟正黑體" pitchFamily="34" charset="-120"/>
        </a:defRPr>
      </a:lvl7pPr>
      <a:lvl8pPr marL="1744795" algn="ctr" rtl="0" fontAlgn="base">
        <a:spcBef>
          <a:spcPct val="0"/>
        </a:spcBef>
        <a:spcAft>
          <a:spcPct val="0"/>
        </a:spcAft>
        <a:defRPr kumimoji="1" sz="6000" b="1">
          <a:solidFill>
            <a:srgbClr val="000066"/>
          </a:solidFill>
          <a:effectLst>
            <a:outerShdw blurRad="38100" dist="38100" dir="2700000" algn="tl">
              <a:srgbClr val="C0C0C0"/>
            </a:outerShdw>
          </a:effectLst>
          <a:latin typeface="Arial" charset="0"/>
          <a:ea typeface="微軟正黑體" pitchFamily="34" charset="-120"/>
        </a:defRPr>
      </a:lvl8pPr>
      <a:lvl9pPr marL="2326398" algn="ctr" rtl="0" fontAlgn="base">
        <a:spcBef>
          <a:spcPct val="0"/>
        </a:spcBef>
        <a:spcAft>
          <a:spcPct val="0"/>
        </a:spcAft>
        <a:defRPr kumimoji="1" sz="6000" b="1">
          <a:solidFill>
            <a:srgbClr val="000066"/>
          </a:solidFill>
          <a:effectLst>
            <a:outerShdw blurRad="38100" dist="38100" dir="2700000" algn="tl">
              <a:srgbClr val="C0C0C0"/>
            </a:outerShdw>
          </a:effectLst>
          <a:latin typeface="Arial" charset="0"/>
          <a:ea typeface="微軟正黑體" pitchFamily="34" charset="-120"/>
        </a:defRPr>
      </a:lvl9pPr>
    </p:titleStyle>
    <p:bodyStyle>
      <a:lvl1pPr marL="436202" indent="-436202" algn="l" rtl="0" eaLnBrk="0" fontAlgn="base" hangingPunct="0">
        <a:lnSpc>
          <a:spcPts val="5748"/>
        </a:lnSpc>
        <a:spcBef>
          <a:spcPct val="20000"/>
        </a:spcBef>
        <a:spcAft>
          <a:spcPct val="0"/>
        </a:spcAft>
        <a:buChar char="•"/>
        <a:defRPr kumimoji="1" sz="4100">
          <a:solidFill>
            <a:schemeClr val="tx1"/>
          </a:solidFill>
          <a:latin typeface="+mj-ea"/>
          <a:ea typeface="+mj-ea"/>
          <a:cs typeface="+mn-cs"/>
        </a:defRPr>
      </a:lvl1pPr>
      <a:lvl2pPr marL="945102" indent="-363501" algn="l" rtl="0" eaLnBrk="0" fontAlgn="base" hangingPunct="0">
        <a:lnSpc>
          <a:spcPts val="5748"/>
        </a:lnSpc>
        <a:spcBef>
          <a:spcPct val="20000"/>
        </a:spcBef>
        <a:spcAft>
          <a:spcPct val="0"/>
        </a:spcAft>
        <a:buChar char="–"/>
        <a:defRPr kumimoji="1" sz="4100">
          <a:solidFill>
            <a:schemeClr val="tx1"/>
          </a:solidFill>
          <a:latin typeface="+mj-ea"/>
          <a:ea typeface="+mj-ea"/>
        </a:defRPr>
      </a:lvl2pPr>
      <a:lvl3pPr marL="1453997" indent="-290795" algn="l" rtl="0" eaLnBrk="0" fontAlgn="base" hangingPunct="0">
        <a:lnSpc>
          <a:spcPts val="5748"/>
        </a:lnSpc>
        <a:spcBef>
          <a:spcPct val="20000"/>
        </a:spcBef>
        <a:spcAft>
          <a:spcPct val="0"/>
        </a:spcAft>
        <a:buChar char="•"/>
        <a:defRPr kumimoji="1" sz="3800">
          <a:solidFill>
            <a:schemeClr val="tx1"/>
          </a:solidFill>
          <a:latin typeface="+mj-ea"/>
          <a:ea typeface="+mj-ea"/>
        </a:defRPr>
      </a:lvl3pPr>
      <a:lvl4pPr marL="2035598" indent="-290795" algn="l" rtl="0" eaLnBrk="0" fontAlgn="base" hangingPunct="0">
        <a:lnSpc>
          <a:spcPts val="5748"/>
        </a:lnSpc>
        <a:spcBef>
          <a:spcPct val="20000"/>
        </a:spcBef>
        <a:spcAft>
          <a:spcPct val="0"/>
        </a:spcAft>
        <a:buChar char="–"/>
        <a:defRPr kumimoji="1" sz="3600">
          <a:solidFill>
            <a:schemeClr val="tx1"/>
          </a:solidFill>
          <a:latin typeface="+mj-ea"/>
          <a:ea typeface="+mj-ea"/>
        </a:defRPr>
      </a:lvl4pPr>
      <a:lvl5pPr marL="2617202" indent="-290795" algn="l" rtl="0" eaLnBrk="0" fontAlgn="base" hangingPunct="0">
        <a:lnSpc>
          <a:spcPts val="5748"/>
        </a:lnSpc>
        <a:spcBef>
          <a:spcPct val="20000"/>
        </a:spcBef>
        <a:spcAft>
          <a:spcPct val="0"/>
        </a:spcAft>
        <a:buChar char="»"/>
        <a:defRPr kumimoji="1" sz="3100">
          <a:solidFill>
            <a:schemeClr val="tx1"/>
          </a:solidFill>
          <a:latin typeface="+mj-ea"/>
          <a:ea typeface="+mj-ea"/>
        </a:defRPr>
      </a:lvl5pPr>
      <a:lvl6pPr marL="3198797" indent="-290795" algn="l" rtl="0" fontAlgn="base">
        <a:spcBef>
          <a:spcPct val="20000"/>
        </a:spcBef>
        <a:spcAft>
          <a:spcPct val="0"/>
        </a:spcAft>
        <a:buChar char="»"/>
        <a:defRPr kumimoji="1" sz="2600">
          <a:solidFill>
            <a:schemeClr val="tx1"/>
          </a:solidFill>
          <a:latin typeface="+mn-lt"/>
          <a:ea typeface="+mn-ea"/>
        </a:defRPr>
      </a:lvl6pPr>
      <a:lvl7pPr marL="3780402" indent="-290795" algn="l" rtl="0" fontAlgn="base">
        <a:spcBef>
          <a:spcPct val="20000"/>
        </a:spcBef>
        <a:spcAft>
          <a:spcPct val="0"/>
        </a:spcAft>
        <a:buChar char="»"/>
        <a:defRPr kumimoji="1" sz="2600">
          <a:solidFill>
            <a:schemeClr val="tx1"/>
          </a:solidFill>
          <a:latin typeface="+mn-lt"/>
          <a:ea typeface="+mn-ea"/>
        </a:defRPr>
      </a:lvl7pPr>
      <a:lvl8pPr marL="4362000" indent="-290795" algn="l" rtl="0" fontAlgn="base">
        <a:spcBef>
          <a:spcPct val="20000"/>
        </a:spcBef>
        <a:spcAft>
          <a:spcPct val="0"/>
        </a:spcAft>
        <a:buChar char="»"/>
        <a:defRPr kumimoji="1" sz="2600">
          <a:solidFill>
            <a:schemeClr val="tx1"/>
          </a:solidFill>
          <a:latin typeface="+mn-lt"/>
          <a:ea typeface="+mn-ea"/>
        </a:defRPr>
      </a:lvl8pPr>
      <a:lvl9pPr marL="4943601" indent="-290795" algn="l" rtl="0" fontAlgn="base">
        <a:spcBef>
          <a:spcPct val="20000"/>
        </a:spcBef>
        <a:spcAft>
          <a:spcPct val="0"/>
        </a:spcAft>
        <a:buChar char="»"/>
        <a:defRPr kumimoji="1" sz="2600">
          <a:solidFill>
            <a:schemeClr val="tx1"/>
          </a:solidFill>
          <a:latin typeface="+mn-lt"/>
          <a:ea typeface="+mn-ea"/>
        </a:defRPr>
      </a:lvl9pPr>
    </p:bodyStyle>
    <p:otherStyle>
      <a:defPPr>
        <a:defRPr lang="zh-TW"/>
      </a:defPPr>
      <a:lvl1pPr marL="0" algn="l" defTabSz="1163186" rtl="0" eaLnBrk="1" latinLnBrk="0" hangingPunct="1">
        <a:defRPr sz="2300" kern="1200">
          <a:solidFill>
            <a:schemeClr val="tx1"/>
          </a:solidFill>
          <a:latin typeface="+mn-lt"/>
          <a:ea typeface="+mn-ea"/>
          <a:cs typeface="+mn-cs"/>
        </a:defRPr>
      </a:lvl1pPr>
      <a:lvl2pPr marL="581595" algn="l" defTabSz="1163186" rtl="0" eaLnBrk="1" latinLnBrk="0" hangingPunct="1">
        <a:defRPr sz="2300" kern="1200">
          <a:solidFill>
            <a:schemeClr val="tx1"/>
          </a:solidFill>
          <a:latin typeface="+mn-lt"/>
          <a:ea typeface="+mn-ea"/>
          <a:cs typeface="+mn-cs"/>
        </a:defRPr>
      </a:lvl2pPr>
      <a:lvl3pPr marL="1163186" algn="l" defTabSz="1163186" rtl="0" eaLnBrk="1" latinLnBrk="0" hangingPunct="1">
        <a:defRPr sz="2300" kern="1200">
          <a:solidFill>
            <a:schemeClr val="tx1"/>
          </a:solidFill>
          <a:latin typeface="+mn-lt"/>
          <a:ea typeface="+mn-ea"/>
          <a:cs typeface="+mn-cs"/>
        </a:defRPr>
      </a:lvl3pPr>
      <a:lvl4pPr marL="1744795" algn="l" defTabSz="1163186" rtl="0" eaLnBrk="1" latinLnBrk="0" hangingPunct="1">
        <a:defRPr sz="2300" kern="1200">
          <a:solidFill>
            <a:schemeClr val="tx1"/>
          </a:solidFill>
          <a:latin typeface="+mn-lt"/>
          <a:ea typeface="+mn-ea"/>
          <a:cs typeface="+mn-cs"/>
        </a:defRPr>
      </a:lvl4pPr>
      <a:lvl5pPr marL="2326398" algn="l" defTabSz="1163186" rtl="0" eaLnBrk="1" latinLnBrk="0" hangingPunct="1">
        <a:defRPr sz="2300" kern="1200">
          <a:solidFill>
            <a:schemeClr val="tx1"/>
          </a:solidFill>
          <a:latin typeface="+mn-lt"/>
          <a:ea typeface="+mn-ea"/>
          <a:cs typeface="+mn-cs"/>
        </a:defRPr>
      </a:lvl5pPr>
      <a:lvl6pPr marL="2907994" algn="l" defTabSz="1163186" rtl="0" eaLnBrk="1" latinLnBrk="0" hangingPunct="1">
        <a:defRPr sz="2300" kern="1200">
          <a:solidFill>
            <a:schemeClr val="tx1"/>
          </a:solidFill>
          <a:latin typeface="+mn-lt"/>
          <a:ea typeface="+mn-ea"/>
          <a:cs typeface="+mn-cs"/>
        </a:defRPr>
      </a:lvl6pPr>
      <a:lvl7pPr marL="3489592" algn="l" defTabSz="1163186" rtl="0" eaLnBrk="1" latinLnBrk="0" hangingPunct="1">
        <a:defRPr sz="2300" kern="1200">
          <a:solidFill>
            <a:schemeClr val="tx1"/>
          </a:solidFill>
          <a:latin typeface="+mn-lt"/>
          <a:ea typeface="+mn-ea"/>
          <a:cs typeface="+mn-cs"/>
        </a:defRPr>
      </a:lvl7pPr>
      <a:lvl8pPr marL="4071194" algn="l" defTabSz="1163186" rtl="0" eaLnBrk="1" latinLnBrk="0" hangingPunct="1">
        <a:defRPr sz="2300" kern="1200">
          <a:solidFill>
            <a:schemeClr val="tx1"/>
          </a:solidFill>
          <a:latin typeface="+mn-lt"/>
          <a:ea typeface="+mn-ea"/>
          <a:cs typeface="+mn-cs"/>
        </a:defRPr>
      </a:lvl8pPr>
      <a:lvl9pPr marL="4652799" algn="l" defTabSz="1163186" rtl="0" eaLnBrk="1" latinLnBrk="0" hangingPunct="1">
        <a:defRPr sz="2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802005" y="671692"/>
            <a:ext cx="9089390" cy="125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872" tIns="51930" rIns="103872" bIns="51930" numCol="1" anchor="ctr" anchorCtr="0" compatLnSpc="1">
            <a:prstTxWarp prst="textNoShape">
              <a:avLst/>
            </a:prstTxWarp>
          </a:bodyPr>
          <a:lstStyle/>
          <a:p>
            <a:pPr lvl="0"/>
            <a:r>
              <a:rPr lang="zh-TW" altLang="en-US" smtClean="0"/>
              <a:t>按一下以編輯母片標題樣式</a:t>
            </a:r>
          </a:p>
        </p:txBody>
      </p:sp>
      <p:sp>
        <p:nvSpPr>
          <p:cNvPr id="3075" name="Rectangle 3"/>
          <p:cNvSpPr>
            <a:spLocks noGrp="1" noChangeArrowheads="1"/>
          </p:cNvSpPr>
          <p:nvPr>
            <p:ph type="body" idx="1"/>
          </p:nvPr>
        </p:nvSpPr>
        <p:spPr bwMode="auto">
          <a:xfrm>
            <a:off x="802005" y="2182989"/>
            <a:ext cx="908939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872" tIns="51930" rIns="103872" bIns="5193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802005" y="6884812"/>
            <a:ext cx="2227792" cy="503767"/>
          </a:xfrm>
          <a:prstGeom prst="rect">
            <a:avLst/>
          </a:prstGeom>
          <a:noFill/>
          <a:ln>
            <a:noFill/>
          </a:ln>
          <a:effectLst/>
          <a:extLst/>
        </p:spPr>
        <p:txBody>
          <a:bodyPr vert="horz" wrap="square" lIns="103872" tIns="51930" rIns="103872" bIns="51930" numCol="1" anchor="t" anchorCtr="0" compatLnSpc="1">
            <a:prstTxWarp prst="textNoShape">
              <a:avLst/>
            </a:prstTxWarp>
          </a:bodyPr>
          <a:lstStyle>
            <a:lvl1pPr algn="l" eaLnBrk="1" hangingPunct="1">
              <a:defRPr kumimoji="1" sz="1600">
                <a:solidFill>
                  <a:srgbClr val="000000"/>
                </a:solidFill>
                <a:latin typeface="Times New Roman" pitchFamily="18" charset="0"/>
                <a:ea typeface="Arial Unicode MS"/>
                <a:cs typeface="Arial Unicode MS"/>
              </a:defRPr>
            </a:lvl1pPr>
          </a:lstStyle>
          <a:p>
            <a:pPr defTabSz="910843" fontAlgn="base">
              <a:spcBef>
                <a:spcPct val="0"/>
              </a:spcBef>
              <a:spcAft>
                <a:spcPct val="0"/>
              </a:spcAft>
              <a:defRPr/>
            </a:pPr>
            <a:endParaRPr lang="en-US" altLang="zh-TW"/>
          </a:p>
        </p:txBody>
      </p:sp>
      <p:sp>
        <p:nvSpPr>
          <p:cNvPr id="1029" name="Rectangle 5"/>
          <p:cNvSpPr>
            <a:spLocks noGrp="1" noChangeArrowheads="1"/>
          </p:cNvSpPr>
          <p:nvPr>
            <p:ph type="ftr" sz="quarter" idx="3"/>
          </p:nvPr>
        </p:nvSpPr>
        <p:spPr bwMode="auto">
          <a:xfrm>
            <a:off x="3653582" y="6884812"/>
            <a:ext cx="3386243" cy="503767"/>
          </a:xfrm>
          <a:prstGeom prst="rect">
            <a:avLst/>
          </a:prstGeom>
          <a:noFill/>
          <a:ln>
            <a:noFill/>
          </a:ln>
          <a:effectLst/>
          <a:extLst/>
        </p:spPr>
        <p:txBody>
          <a:bodyPr vert="horz" wrap="square" lIns="103872" tIns="51930" rIns="103872" bIns="51930" numCol="1" anchor="t" anchorCtr="0" compatLnSpc="1">
            <a:prstTxWarp prst="textNoShape">
              <a:avLst/>
            </a:prstTxWarp>
          </a:bodyPr>
          <a:lstStyle>
            <a:lvl1pPr algn="ctr" eaLnBrk="1" hangingPunct="1">
              <a:defRPr kumimoji="1" sz="1600">
                <a:solidFill>
                  <a:srgbClr val="000000"/>
                </a:solidFill>
                <a:latin typeface="Times New Roman" pitchFamily="18" charset="0"/>
                <a:ea typeface="Arial Unicode MS"/>
                <a:cs typeface="Arial Unicode MS"/>
              </a:defRPr>
            </a:lvl1pPr>
          </a:lstStyle>
          <a:p>
            <a:pPr defTabSz="910843" fontAlgn="base">
              <a:spcBef>
                <a:spcPct val="0"/>
              </a:spcBef>
              <a:spcAft>
                <a:spcPct val="0"/>
              </a:spcAft>
              <a:defRPr/>
            </a:pPr>
            <a:endParaRPr lang="en-US" altLang="zh-TW"/>
          </a:p>
        </p:txBody>
      </p:sp>
      <p:sp>
        <p:nvSpPr>
          <p:cNvPr id="1030" name="Rectangle 6"/>
          <p:cNvSpPr>
            <a:spLocks noGrp="1" noChangeArrowheads="1"/>
          </p:cNvSpPr>
          <p:nvPr>
            <p:ph type="sldNum" sz="quarter" idx="4"/>
          </p:nvPr>
        </p:nvSpPr>
        <p:spPr bwMode="auto">
          <a:xfrm>
            <a:off x="7663603" y="6884812"/>
            <a:ext cx="2227792" cy="503767"/>
          </a:xfrm>
          <a:prstGeom prst="rect">
            <a:avLst/>
          </a:prstGeom>
          <a:noFill/>
          <a:ln>
            <a:noFill/>
          </a:ln>
          <a:effectLst/>
          <a:extLst/>
        </p:spPr>
        <p:txBody>
          <a:bodyPr vert="horz" wrap="square" lIns="103872" tIns="51930" rIns="103872" bIns="51930" numCol="1" anchor="t" anchorCtr="0" compatLnSpc="1">
            <a:prstTxWarp prst="textNoShape">
              <a:avLst/>
            </a:prstTxWarp>
          </a:bodyPr>
          <a:lstStyle>
            <a:lvl1pPr algn="r" eaLnBrk="1" hangingPunct="1">
              <a:defRPr sz="1600">
                <a:solidFill>
                  <a:srgbClr val="000000"/>
                </a:solidFill>
                <a:latin typeface="Times New Roman" pitchFamily="18" charset="0"/>
              </a:defRPr>
            </a:lvl1pPr>
          </a:lstStyle>
          <a:p>
            <a:pPr defTabSz="910843" fontAlgn="base">
              <a:spcBef>
                <a:spcPct val="0"/>
              </a:spcBef>
              <a:spcAft>
                <a:spcPct val="0"/>
              </a:spcAft>
              <a:defRPr/>
            </a:pPr>
            <a:fld id="{B6C346A6-7F16-465B-9380-47F9D0DE2BEF}" type="slidenum">
              <a:rPr kumimoji="1" lang="en-US" altLang="zh-TW" smtClean="0">
                <a:ea typeface="Arial Unicode MS" pitchFamily="34" charset="-120"/>
                <a:cs typeface="Arial Unicode MS" pitchFamily="34" charset="-120"/>
              </a:rPr>
              <a:pPr defTabSz="910843" fontAlgn="base">
                <a:spcBef>
                  <a:spcPct val="0"/>
                </a:spcBef>
                <a:spcAft>
                  <a:spcPct val="0"/>
                </a:spcAft>
                <a:defRPr/>
              </a:pPr>
              <a:t>‹#›</a:t>
            </a:fld>
            <a:endParaRPr kumimoji="1" lang="en-US" altLang="zh-TW">
              <a:ea typeface="Arial Unicode MS" pitchFamily="34" charset="-120"/>
              <a:cs typeface="Arial Unicode MS" pitchFamily="34" charset="-120"/>
            </a:endParaRPr>
          </a:p>
        </p:txBody>
      </p:sp>
    </p:spTree>
    <p:extLst>
      <p:ext uri="{BB962C8B-B14F-4D97-AF65-F5344CB8AC3E}">
        <p14:creationId xmlns:p14="http://schemas.microsoft.com/office/powerpoint/2010/main" val="21857886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hf hdr="0" ftr="0" dt="0"/>
  <p:txStyles>
    <p:titleStyle>
      <a:lvl1pPr algn="ctr" rtl="0" eaLnBrk="0" fontAlgn="base" hangingPunct="0">
        <a:spcBef>
          <a:spcPct val="0"/>
        </a:spcBef>
        <a:spcAft>
          <a:spcPct val="0"/>
        </a:spcAft>
        <a:defRPr kumimoji="1" sz="5000">
          <a:solidFill>
            <a:schemeClr val="tx2"/>
          </a:solidFill>
          <a:latin typeface="+mj-lt"/>
          <a:ea typeface="+mj-ea"/>
          <a:cs typeface="+mj-cs"/>
        </a:defRPr>
      </a:lvl1pPr>
      <a:lvl2pPr algn="ctr" rtl="0" eaLnBrk="0" fontAlgn="base" hangingPunct="0">
        <a:spcBef>
          <a:spcPct val="0"/>
        </a:spcBef>
        <a:spcAft>
          <a:spcPct val="0"/>
        </a:spcAft>
        <a:defRPr kumimoji="1" sz="50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50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50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5000">
          <a:solidFill>
            <a:schemeClr val="tx2"/>
          </a:solidFill>
          <a:latin typeface="Times New Roman" pitchFamily="18" charset="0"/>
          <a:ea typeface="新細明體" pitchFamily="18" charset="-120"/>
        </a:defRPr>
      </a:lvl5pPr>
      <a:lvl6pPr marL="519369" algn="ctr" rtl="0" fontAlgn="base">
        <a:spcBef>
          <a:spcPct val="0"/>
        </a:spcBef>
        <a:spcAft>
          <a:spcPct val="0"/>
        </a:spcAft>
        <a:defRPr kumimoji="1" sz="5000">
          <a:solidFill>
            <a:schemeClr val="tx2"/>
          </a:solidFill>
          <a:latin typeface="Times New Roman" pitchFamily="18" charset="0"/>
          <a:ea typeface="新細明體" pitchFamily="18" charset="-120"/>
        </a:defRPr>
      </a:lvl6pPr>
      <a:lvl7pPr marL="1038722" algn="ctr" rtl="0" fontAlgn="base">
        <a:spcBef>
          <a:spcPct val="0"/>
        </a:spcBef>
        <a:spcAft>
          <a:spcPct val="0"/>
        </a:spcAft>
        <a:defRPr kumimoji="1" sz="5000">
          <a:solidFill>
            <a:schemeClr val="tx2"/>
          </a:solidFill>
          <a:latin typeface="Times New Roman" pitchFamily="18" charset="0"/>
          <a:ea typeface="新細明體" pitchFamily="18" charset="-120"/>
        </a:defRPr>
      </a:lvl7pPr>
      <a:lvl8pPr marL="1558099" algn="ctr" rtl="0" fontAlgn="base">
        <a:spcBef>
          <a:spcPct val="0"/>
        </a:spcBef>
        <a:spcAft>
          <a:spcPct val="0"/>
        </a:spcAft>
        <a:defRPr kumimoji="1" sz="5000">
          <a:solidFill>
            <a:schemeClr val="tx2"/>
          </a:solidFill>
          <a:latin typeface="Times New Roman" pitchFamily="18" charset="0"/>
          <a:ea typeface="新細明體" pitchFamily="18" charset="-120"/>
        </a:defRPr>
      </a:lvl8pPr>
      <a:lvl9pPr marL="2077448" algn="ctr" rtl="0" fontAlgn="base">
        <a:spcBef>
          <a:spcPct val="0"/>
        </a:spcBef>
        <a:spcAft>
          <a:spcPct val="0"/>
        </a:spcAft>
        <a:defRPr kumimoji="1" sz="5000">
          <a:solidFill>
            <a:schemeClr val="tx2"/>
          </a:solidFill>
          <a:latin typeface="Times New Roman" pitchFamily="18" charset="0"/>
          <a:ea typeface="新細明體" pitchFamily="18" charset="-120"/>
        </a:defRPr>
      </a:lvl9pPr>
    </p:titleStyle>
    <p:bodyStyle>
      <a:lvl1pPr marL="389523" indent="-389523" algn="l" rtl="0" eaLnBrk="0" fontAlgn="base" hangingPunct="0">
        <a:spcBef>
          <a:spcPct val="20000"/>
        </a:spcBef>
        <a:spcAft>
          <a:spcPct val="0"/>
        </a:spcAft>
        <a:buChar char="•"/>
        <a:defRPr kumimoji="1" sz="3600">
          <a:solidFill>
            <a:schemeClr val="tx1"/>
          </a:solidFill>
          <a:latin typeface="+mn-lt"/>
          <a:ea typeface="+mn-ea"/>
          <a:cs typeface="+mn-cs"/>
        </a:defRPr>
      </a:lvl1pPr>
      <a:lvl2pPr marL="843974" indent="-324598" algn="l" rtl="0" eaLnBrk="0" fontAlgn="base" hangingPunct="0">
        <a:spcBef>
          <a:spcPct val="20000"/>
        </a:spcBef>
        <a:spcAft>
          <a:spcPct val="0"/>
        </a:spcAft>
        <a:buChar char="–"/>
        <a:defRPr kumimoji="1" sz="3200">
          <a:solidFill>
            <a:schemeClr val="tx1"/>
          </a:solidFill>
          <a:latin typeface="+mn-lt"/>
          <a:ea typeface="+mn-ea"/>
        </a:defRPr>
      </a:lvl2pPr>
      <a:lvl3pPr marL="1298416" indent="-259686" algn="l" rtl="0" eaLnBrk="0" fontAlgn="base" hangingPunct="0">
        <a:spcBef>
          <a:spcPct val="20000"/>
        </a:spcBef>
        <a:spcAft>
          <a:spcPct val="0"/>
        </a:spcAft>
        <a:buChar char="•"/>
        <a:defRPr kumimoji="1" sz="2700">
          <a:solidFill>
            <a:schemeClr val="tx1"/>
          </a:solidFill>
          <a:latin typeface="+mn-lt"/>
          <a:ea typeface="+mn-ea"/>
        </a:defRPr>
      </a:lvl3pPr>
      <a:lvl4pPr marL="1817777" indent="-259686" algn="l" rtl="0" eaLnBrk="0" fontAlgn="base" hangingPunct="0">
        <a:spcBef>
          <a:spcPct val="20000"/>
        </a:spcBef>
        <a:spcAft>
          <a:spcPct val="0"/>
        </a:spcAft>
        <a:buChar char="–"/>
        <a:defRPr kumimoji="1" sz="2300">
          <a:solidFill>
            <a:schemeClr val="tx1"/>
          </a:solidFill>
          <a:latin typeface="+mn-lt"/>
          <a:ea typeface="+mn-ea"/>
        </a:defRPr>
      </a:lvl4pPr>
      <a:lvl5pPr marL="2337155" indent="-259686" algn="l" rtl="0" eaLnBrk="0" fontAlgn="base" hangingPunct="0">
        <a:spcBef>
          <a:spcPct val="20000"/>
        </a:spcBef>
        <a:spcAft>
          <a:spcPct val="0"/>
        </a:spcAft>
        <a:buChar char="»"/>
        <a:defRPr kumimoji="1" sz="2300">
          <a:solidFill>
            <a:schemeClr val="tx1"/>
          </a:solidFill>
          <a:latin typeface="+mn-lt"/>
          <a:ea typeface="+mn-ea"/>
        </a:defRPr>
      </a:lvl5pPr>
      <a:lvl6pPr marL="2856513" indent="-259686" algn="l" rtl="0" fontAlgn="base">
        <a:spcBef>
          <a:spcPct val="20000"/>
        </a:spcBef>
        <a:spcAft>
          <a:spcPct val="0"/>
        </a:spcAft>
        <a:buChar char="»"/>
        <a:defRPr kumimoji="1" sz="2300">
          <a:solidFill>
            <a:schemeClr val="tx1"/>
          </a:solidFill>
          <a:latin typeface="+mn-lt"/>
          <a:ea typeface="+mn-ea"/>
        </a:defRPr>
      </a:lvl6pPr>
      <a:lvl7pPr marL="3375878" indent="-259686" algn="l" rtl="0" fontAlgn="base">
        <a:spcBef>
          <a:spcPct val="20000"/>
        </a:spcBef>
        <a:spcAft>
          <a:spcPct val="0"/>
        </a:spcAft>
        <a:buChar char="»"/>
        <a:defRPr kumimoji="1" sz="2300">
          <a:solidFill>
            <a:schemeClr val="tx1"/>
          </a:solidFill>
          <a:latin typeface="+mn-lt"/>
          <a:ea typeface="+mn-ea"/>
        </a:defRPr>
      </a:lvl7pPr>
      <a:lvl8pPr marL="3895243" indent="-259686" algn="l" rtl="0" fontAlgn="base">
        <a:spcBef>
          <a:spcPct val="20000"/>
        </a:spcBef>
        <a:spcAft>
          <a:spcPct val="0"/>
        </a:spcAft>
        <a:buChar char="»"/>
        <a:defRPr kumimoji="1" sz="2300">
          <a:solidFill>
            <a:schemeClr val="tx1"/>
          </a:solidFill>
          <a:latin typeface="+mn-lt"/>
          <a:ea typeface="+mn-ea"/>
        </a:defRPr>
      </a:lvl8pPr>
      <a:lvl9pPr marL="4414610" indent="-259686" algn="l" rtl="0" fontAlgn="base">
        <a:spcBef>
          <a:spcPct val="20000"/>
        </a:spcBef>
        <a:spcAft>
          <a:spcPct val="0"/>
        </a:spcAft>
        <a:buChar char="»"/>
        <a:defRPr kumimoji="1" sz="2300">
          <a:solidFill>
            <a:schemeClr val="tx1"/>
          </a:solidFill>
          <a:latin typeface="+mn-lt"/>
          <a:ea typeface="+mn-ea"/>
        </a:defRPr>
      </a:lvl9pPr>
    </p:bodyStyle>
    <p:otherStyle>
      <a:defPPr>
        <a:defRPr lang="zh-TW"/>
      </a:defPPr>
      <a:lvl1pPr marL="0" algn="l" defTabSz="1038722" rtl="0" eaLnBrk="1" latinLnBrk="0" hangingPunct="1">
        <a:defRPr sz="2100" kern="1200">
          <a:solidFill>
            <a:schemeClr val="tx1"/>
          </a:solidFill>
          <a:latin typeface="+mn-lt"/>
          <a:ea typeface="+mn-ea"/>
          <a:cs typeface="+mn-cs"/>
        </a:defRPr>
      </a:lvl1pPr>
      <a:lvl2pPr marL="519369" algn="l" defTabSz="1038722" rtl="0" eaLnBrk="1" latinLnBrk="0" hangingPunct="1">
        <a:defRPr sz="2100" kern="1200">
          <a:solidFill>
            <a:schemeClr val="tx1"/>
          </a:solidFill>
          <a:latin typeface="+mn-lt"/>
          <a:ea typeface="+mn-ea"/>
          <a:cs typeface="+mn-cs"/>
        </a:defRPr>
      </a:lvl2pPr>
      <a:lvl3pPr marL="1038722" algn="l" defTabSz="1038722" rtl="0" eaLnBrk="1" latinLnBrk="0" hangingPunct="1">
        <a:defRPr sz="2100" kern="1200">
          <a:solidFill>
            <a:schemeClr val="tx1"/>
          </a:solidFill>
          <a:latin typeface="+mn-lt"/>
          <a:ea typeface="+mn-ea"/>
          <a:cs typeface="+mn-cs"/>
        </a:defRPr>
      </a:lvl3pPr>
      <a:lvl4pPr marL="1558099" algn="l" defTabSz="1038722" rtl="0" eaLnBrk="1" latinLnBrk="0" hangingPunct="1">
        <a:defRPr sz="2100" kern="1200">
          <a:solidFill>
            <a:schemeClr val="tx1"/>
          </a:solidFill>
          <a:latin typeface="+mn-lt"/>
          <a:ea typeface="+mn-ea"/>
          <a:cs typeface="+mn-cs"/>
        </a:defRPr>
      </a:lvl4pPr>
      <a:lvl5pPr marL="2077448" algn="l" defTabSz="1038722" rtl="0" eaLnBrk="1" latinLnBrk="0" hangingPunct="1">
        <a:defRPr sz="2100" kern="1200">
          <a:solidFill>
            <a:schemeClr val="tx1"/>
          </a:solidFill>
          <a:latin typeface="+mn-lt"/>
          <a:ea typeface="+mn-ea"/>
          <a:cs typeface="+mn-cs"/>
        </a:defRPr>
      </a:lvl5pPr>
      <a:lvl6pPr marL="2596836" algn="l" defTabSz="1038722" rtl="0" eaLnBrk="1" latinLnBrk="0" hangingPunct="1">
        <a:defRPr sz="2100" kern="1200">
          <a:solidFill>
            <a:schemeClr val="tx1"/>
          </a:solidFill>
          <a:latin typeface="+mn-lt"/>
          <a:ea typeface="+mn-ea"/>
          <a:cs typeface="+mn-cs"/>
        </a:defRPr>
      </a:lvl6pPr>
      <a:lvl7pPr marL="3116192" algn="l" defTabSz="1038722" rtl="0" eaLnBrk="1" latinLnBrk="0" hangingPunct="1">
        <a:defRPr sz="2100" kern="1200">
          <a:solidFill>
            <a:schemeClr val="tx1"/>
          </a:solidFill>
          <a:latin typeface="+mn-lt"/>
          <a:ea typeface="+mn-ea"/>
          <a:cs typeface="+mn-cs"/>
        </a:defRPr>
      </a:lvl7pPr>
      <a:lvl8pPr marL="3635563" algn="l" defTabSz="1038722" rtl="0" eaLnBrk="1" latinLnBrk="0" hangingPunct="1">
        <a:defRPr sz="2100" kern="1200">
          <a:solidFill>
            <a:schemeClr val="tx1"/>
          </a:solidFill>
          <a:latin typeface="+mn-lt"/>
          <a:ea typeface="+mn-ea"/>
          <a:cs typeface="+mn-cs"/>
        </a:defRPr>
      </a:lvl8pPr>
      <a:lvl9pPr marL="4154915" algn="l" defTabSz="1038722" rtl="0" eaLnBrk="1" latinLnBrk="0" hangingPunct="1">
        <a:defRPr sz="21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802005" y="671692"/>
            <a:ext cx="9089390" cy="125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902" tIns="51945" rIns="103902" bIns="51945" numCol="1" anchor="ctr" anchorCtr="0" compatLnSpc="1">
            <a:prstTxWarp prst="textNoShape">
              <a:avLst/>
            </a:prstTxWarp>
          </a:bodyPr>
          <a:lstStyle/>
          <a:p>
            <a:pPr lvl="0"/>
            <a:r>
              <a:rPr lang="zh-TW" altLang="en-US" smtClean="0"/>
              <a:t>按一下以編輯母片標題樣式</a:t>
            </a:r>
          </a:p>
        </p:txBody>
      </p:sp>
      <p:sp>
        <p:nvSpPr>
          <p:cNvPr id="2051" name="Rectangle 3"/>
          <p:cNvSpPr>
            <a:spLocks noGrp="1" noChangeArrowheads="1"/>
          </p:cNvSpPr>
          <p:nvPr>
            <p:ph type="body" idx="1"/>
          </p:nvPr>
        </p:nvSpPr>
        <p:spPr bwMode="auto">
          <a:xfrm>
            <a:off x="802005" y="2182989"/>
            <a:ext cx="908939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902" tIns="51945" rIns="103902" bIns="5194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802005" y="6884812"/>
            <a:ext cx="2227792" cy="503767"/>
          </a:xfrm>
          <a:prstGeom prst="rect">
            <a:avLst/>
          </a:prstGeom>
          <a:noFill/>
          <a:ln>
            <a:noFill/>
          </a:ln>
          <a:effectLst/>
          <a:extLst/>
        </p:spPr>
        <p:txBody>
          <a:bodyPr vert="horz" wrap="square" lIns="103902" tIns="51945" rIns="103902" bIns="51945" numCol="1" anchor="t" anchorCtr="0" compatLnSpc="1">
            <a:prstTxWarp prst="textNoShape">
              <a:avLst/>
            </a:prstTxWarp>
          </a:bodyPr>
          <a:lstStyle>
            <a:lvl1pPr algn="l" eaLnBrk="1" hangingPunct="1">
              <a:defRPr sz="1600">
                <a:solidFill>
                  <a:srgbClr val="000000"/>
                </a:solidFill>
                <a:latin typeface="+mn-lt"/>
                <a:ea typeface="+mn-ea"/>
              </a:defRPr>
            </a:lvl1pPr>
          </a:lstStyle>
          <a:p>
            <a:pPr defTabSz="911110" fontAlgn="base">
              <a:spcBef>
                <a:spcPct val="0"/>
              </a:spcBef>
              <a:spcAft>
                <a:spcPct val="0"/>
              </a:spcAft>
              <a:defRPr/>
            </a:pPr>
            <a:endParaRPr kumimoji="1" lang="en-US" altLang="zh-TW">
              <a:cs typeface="Arial Unicode MS" pitchFamily="34" charset="-120"/>
            </a:endParaRPr>
          </a:p>
        </p:txBody>
      </p:sp>
      <p:sp>
        <p:nvSpPr>
          <p:cNvPr id="1029" name="Rectangle 5"/>
          <p:cNvSpPr>
            <a:spLocks noGrp="1" noChangeArrowheads="1"/>
          </p:cNvSpPr>
          <p:nvPr>
            <p:ph type="ftr" sz="quarter" idx="3"/>
          </p:nvPr>
        </p:nvSpPr>
        <p:spPr bwMode="auto">
          <a:xfrm>
            <a:off x="3653582" y="6884812"/>
            <a:ext cx="3386243" cy="503767"/>
          </a:xfrm>
          <a:prstGeom prst="rect">
            <a:avLst/>
          </a:prstGeom>
          <a:noFill/>
          <a:ln>
            <a:noFill/>
          </a:ln>
          <a:effectLst/>
          <a:extLst/>
        </p:spPr>
        <p:txBody>
          <a:bodyPr vert="horz" wrap="square" lIns="103902" tIns="51945" rIns="103902" bIns="51945" numCol="1" anchor="t" anchorCtr="0" compatLnSpc="1">
            <a:prstTxWarp prst="textNoShape">
              <a:avLst/>
            </a:prstTxWarp>
          </a:bodyPr>
          <a:lstStyle>
            <a:lvl1pPr algn="ctr" eaLnBrk="1" hangingPunct="1">
              <a:defRPr sz="1600">
                <a:solidFill>
                  <a:srgbClr val="000000"/>
                </a:solidFill>
                <a:latin typeface="+mn-lt"/>
                <a:ea typeface="+mn-ea"/>
              </a:defRPr>
            </a:lvl1pPr>
          </a:lstStyle>
          <a:p>
            <a:pPr defTabSz="911110" fontAlgn="base">
              <a:spcBef>
                <a:spcPct val="0"/>
              </a:spcBef>
              <a:spcAft>
                <a:spcPct val="0"/>
              </a:spcAft>
              <a:defRPr/>
            </a:pPr>
            <a:endParaRPr kumimoji="1" lang="en-US" altLang="zh-TW">
              <a:cs typeface="Arial Unicode MS" pitchFamily="34" charset="-120"/>
            </a:endParaRPr>
          </a:p>
        </p:txBody>
      </p:sp>
      <p:sp>
        <p:nvSpPr>
          <p:cNvPr id="1030" name="Rectangle 6"/>
          <p:cNvSpPr>
            <a:spLocks noGrp="1" noChangeArrowheads="1"/>
          </p:cNvSpPr>
          <p:nvPr>
            <p:ph type="sldNum" sz="quarter" idx="4"/>
          </p:nvPr>
        </p:nvSpPr>
        <p:spPr bwMode="auto">
          <a:xfrm>
            <a:off x="7663603" y="6884812"/>
            <a:ext cx="2227792" cy="503767"/>
          </a:xfrm>
          <a:prstGeom prst="rect">
            <a:avLst/>
          </a:prstGeom>
          <a:noFill/>
          <a:ln>
            <a:noFill/>
          </a:ln>
          <a:effectLst/>
          <a:extLst/>
        </p:spPr>
        <p:txBody>
          <a:bodyPr vert="horz" wrap="square" lIns="103902" tIns="51945" rIns="103902" bIns="51945" numCol="1" anchor="t" anchorCtr="0" compatLnSpc="1">
            <a:prstTxWarp prst="textNoShape">
              <a:avLst/>
            </a:prstTxWarp>
          </a:bodyPr>
          <a:lstStyle>
            <a:lvl1pPr algn="r" eaLnBrk="1" hangingPunct="1">
              <a:defRPr sz="1600">
                <a:solidFill>
                  <a:srgbClr val="000000"/>
                </a:solidFill>
                <a:latin typeface="Times New Roman" pitchFamily="18" charset="0"/>
                <a:ea typeface="新細明體" pitchFamily="18" charset="-120"/>
              </a:defRPr>
            </a:lvl1pPr>
          </a:lstStyle>
          <a:p>
            <a:pPr defTabSz="911110" fontAlgn="base">
              <a:spcBef>
                <a:spcPct val="0"/>
              </a:spcBef>
              <a:spcAft>
                <a:spcPct val="0"/>
              </a:spcAft>
              <a:defRPr/>
            </a:pPr>
            <a:fld id="{79531857-183A-4272-A4AB-2E8E8D82ADA9}" type="slidenum">
              <a:rPr kumimoji="1" lang="en-US" altLang="zh-TW" smtClean="0">
                <a:cs typeface="Arial Unicode MS" pitchFamily="34" charset="-120"/>
              </a:rPr>
              <a:pPr defTabSz="911110" fontAlgn="base">
                <a:spcBef>
                  <a:spcPct val="0"/>
                </a:spcBef>
                <a:spcAft>
                  <a:spcPct val="0"/>
                </a:spcAft>
                <a:defRPr/>
              </a:pPr>
              <a:t>‹#›</a:t>
            </a:fld>
            <a:endParaRPr kumimoji="1" lang="en-US" altLang="zh-TW">
              <a:cs typeface="Arial Unicode MS" pitchFamily="34" charset="-120"/>
            </a:endParaRPr>
          </a:p>
        </p:txBody>
      </p:sp>
    </p:spTree>
    <p:extLst>
      <p:ext uri="{BB962C8B-B14F-4D97-AF65-F5344CB8AC3E}">
        <p14:creationId xmlns:p14="http://schemas.microsoft.com/office/powerpoint/2010/main" val="3479950628"/>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hf hdr="0" ftr="0" dt="0"/>
  <p:txStyles>
    <p:titleStyle>
      <a:lvl1pPr algn="ctr" rtl="0" eaLnBrk="0" fontAlgn="base" hangingPunct="0">
        <a:spcBef>
          <a:spcPct val="0"/>
        </a:spcBef>
        <a:spcAft>
          <a:spcPct val="0"/>
        </a:spcAft>
        <a:defRPr kumimoji="1" sz="5000">
          <a:solidFill>
            <a:schemeClr val="tx2"/>
          </a:solidFill>
          <a:latin typeface="+mj-lt"/>
          <a:ea typeface="+mj-ea"/>
          <a:cs typeface="+mj-cs"/>
        </a:defRPr>
      </a:lvl1pPr>
      <a:lvl2pPr algn="ctr" rtl="0" eaLnBrk="0" fontAlgn="base" hangingPunct="0">
        <a:spcBef>
          <a:spcPct val="0"/>
        </a:spcBef>
        <a:spcAft>
          <a:spcPct val="0"/>
        </a:spcAft>
        <a:defRPr kumimoji="1" sz="50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50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50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5000">
          <a:solidFill>
            <a:schemeClr val="tx2"/>
          </a:solidFill>
          <a:latin typeface="Times New Roman" pitchFamily="18" charset="0"/>
          <a:ea typeface="新細明體" pitchFamily="18" charset="-120"/>
        </a:defRPr>
      </a:lvl5pPr>
      <a:lvl6pPr marL="519521" algn="ctr" rtl="0" fontAlgn="base">
        <a:spcBef>
          <a:spcPct val="0"/>
        </a:spcBef>
        <a:spcAft>
          <a:spcPct val="0"/>
        </a:spcAft>
        <a:defRPr kumimoji="1" sz="5000">
          <a:solidFill>
            <a:schemeClr val="tx2"/>
          </a:solidFill>
          <a:latin typeface="Times New Roman" pitchFamily="18" charset="0"/>
          <a:ea typeface="新細明體" pitchFamily="18" charset="-120"/>
        </a:defRPr>
      </a:lvl6pPr>
      <a:lvl7pPr marL="1039026" algn="ctr" rtl="0" fontAlgn="base">
        <a:spcBef>
          <a:spcPct val="0"/>
        </a:spcBef>
        <a:spcAft>
          <a:spcPct val="0"/>
        </a:spcAft>
        <a:defRPr kumimoji="1" sz="5000">
          <a:solidFill>
            <a:schemeClr val="tx2"/>
          </a:solidFill>
          <a:latin typeface="Times New Roman" pitchFamily="18" charset="0"/>
          <a:ea typeface="新細明體" pitchFamily="18" charset="-120"/>
        </a:defRPr>
      </a:lvl7pPr>
      <a:lvl8pPr marL="1558554" algn="ctr" rtl="0" fontAlgn="base">
        <a:spcBef>
          <a:spcPct val="0"/>
        </a:spcBef>
        <a:spcAft>
          <a:spcPct val="0"/>
        </a:spcAft>
        <a:defRPr kumimoji="1" sz="5000">
          <a:solidFill>
            <a:schemeClr val="tx2"/>
          </a:solidFill>
          <a:latin typeface="Times New Roman" pitchFamily="18" charset="0"/>
          <a:ea typeface="新細明體" pitchFamily="18" charset="-120"/>
        </a:defRPr>
      </a:lvl8pPr>
      <a:lvl9pPr marL="2078056" algn="ctr" rtl="0" fontAlgn="base">
        <a:spcBef>
          <a:spcPct val="0"/>
        </a:spcBef>
        <a:spcAft>
          <a:spcPct val="0"/>
        </a:spcAft>
        <a:defRPr kumimoji="1" sz="5000">
          <a:solidFill>
            <a:schemeClr val="tx2"/>
          </a:solidFill>
          <a:latin typeface="Times New Roman" pitchFamily="18" charset="0"/>
          <a:ea typeface="新細明體" pitchFamily="18" charset="-120"/>
        </a:defRPr>
      </a:lvl9pPr>
    </p:titleStyle>
    <p:bodyStyle>
      <a:lvl1pPr marL="389636" indent="-389636" algn="l" rtl="0" eaLnBrk="0" fontAlgn="base" hangingPunct="0">
        <a:spcBef>
          <a:spcPct val="20000"/>
        </a:spcBef>
        <a:spcAft>
          <a:spcPct val="0"/>
        </a:spcAft>
        <a:buChar char="•"/>
        <a:defRPr kumimoji="1" sz="3600">
          <a:solidFill>
            <a:schemeClr val="tx1"/>
          </a:solidFill>
          <a:latin typeface="+mn-lt"/>
          <a:ea typeface="+mn-ea"/>
          <a:cs typeface="+mn-cs"/>
        </a:defRPr>
      </a:lvl1pPr>
      <a:lvl2pPr marL="844220" indent="-324692" algn="l" rtl="0" eaLnBrk="0" fontAlgn="base" hangingPunct="0">
        <a:spcBef>
          <a:spcPct val="20000"/>
        </a:spcBef>
        <a:spcAft>
          <a:spcPct val="0"/>
        </a:spcAft>
        <a:buChar char="–"/>
        <a:defRPr kumimoji="1" sz="3200">
          <a:solidFill>
            <a:schemeClr val="tx1"/>
          </a:solidFill>
          <a:latin typeface="+mn-lt"/>
          <a:ea typeface="+mn-ea"/>
        </a:defRPr>
      </a:lvl2pPr>
      <a:lvl3pPr marL="1298794" indent="-259763" algn="l" rtl="0" eaLnBrk="0" fontAlgn="base" hangingPunct="0">
        <a:spcBef>
          <a:spcPct val="20000"/>
        </a:spcBef>
        <a:spcAft>
          <a:spcPct val="0"/>
        </a:spcAft>
        <a:buChar char="•"/>
        <a:defRPr kumimoji="1" sz="2700">
          <a:solidFill>
            <a:schemeClr val="tx1"/>
          </a:solidFill>
          <a:latin typeface="+mn-lt"/>
          <a:ea typeface="+mn-ea"/>
        </a:defRPr>
      </a:lvl3pPr>
      <a:lvl4pPr marL="1818308" indent="-259763" algn="l" rtl="0" eaLnBrk="0" fontAlgn="base" hangingPunct="0">
        <a:spcBef>
          <a:spcPct val="20000"/>
        </a:spcBef>
        <a:spcAft>
          <a:spcPct val="0"/>
        </a:spcAft>
        <a:buChar char="–"/>
        <a:defRPr kumimoji="1" sz="2300">
          <a:solidFill>
            <a:schemeClr val="tx1"/>
          </a:solidFill>
          <a:latin typeface="+mn-lt"/>
          <a:ea typeface="+mn-ea"/>
        </a:defRPr>
      </a:lvl4pPr>
      <a:lvl5pPr marL="2337837" indent="-259763" algn="l" rtl="0" eaLnBrk="0" fontAlgn="base" hangingPunct="0">
        <a:spcBef>
          <a:spcPct val="20000"/>
        </a:spcBef>
        <a:spcAft>
          <a:spcPct val="0"/>
        </a:spcAft>
        <a:buChar char="»"/>
        <a:defRPr kumimoji="1" sz="2300">
          <a:solidFill>
            <a:schemeClr val="tx1"/>
          </a:solidFill>
          <a:latin typeface="+mn-lt"/>
          <a:ea typeface="+mn-ea"/>
        </a:defRPr>
      </a:lvl5pPr>
      <a:lvl6pPr marL="2857347" indent="-259763" algn="l" rtl="0" fontAlgn="base">
        <a:spcBef>
          <a:spcPct val="20000"/>
        </a:spcBef>
        <a:spcAft>
          <a:spcPct val="0"/>
        </a:spcAft>
        <a:buChar char="»"/>
        <a:defRPr kumimoji="1" sz="2300">
          <a:solidFill>
            <a:schemeClr val="tx1"/>
          </a:solidFill>
          <a:latin typeface="+mn-lt"/>
          <a:ea typeface="+mn-ea"/>
        </a:defRPr>
      </a:lvl6pPr>
      <a:lvl7pPr marL="3376864" indent="-259763" algn="l" rtl="0" fontAlgn="base">
        <a:spcBef>
          <a:spcPct val="20000"/>
        </a:spcBef>
        <a:spcAft>
          <a:spcPct val="0"/>
        </a:spcAft>
        <a:buChar char="»"/>
        <a:defRPr kumimoji="1" sz="2300">
          <a:solidFill>
            <a:schemeClr val="tx1"/>
          </a:solidFill>
          <a:latin typeface="+mn-lt"/>
          <a:ea typeface="+mn-ea"/>
        </a:defRPr>
      </a:lvl7pPr>
      <a:lvl8pPr marL="3896380" indent="-259763" algn="l" rtl="0" fontAlgn="base">
        <a:spcBef>
          <a:spcPct val="20000"/>
        </a:spcBef>
        <a:spcAft>
          <a:spcPct val="0"/>
        </a:spcAft>
        <a:buChar char="»"/>
        <a:defRPr kumimoji="1" sz="2300">
          <a:solidFill>
            <a:schemeClr val="tx1"/>
          </a:solidFill>
          <a:latin typeface="+mn-lt"/>
          <a:ea typeface="+mn-ea"/>
        </a:defRPr>
      </a:lvl8pPr>
      <a:lvl9pPr marL="4415900" indent="-259763" algn="l" rtl="0" fontAlgn="base">
        <a:spcBef>
          <a:spcPct val="20000"/>
        </a:spcBef>
        <a:spcAft>
          <a:spcPct val="0"/>
        </a:spcAft>
        <a:buChar char="»"/>
        <a:defRPr kumimoji="1" sz="2300">
          <a:solidFill>
            <a:schemeClr val="tx1"/>
          </a:solidFill>
          <a:latin typeface="+mn-lt"/>
          <a:ea typeface="+mn-ea"/>
        </a:defRPr>
      </a:lvl9pPr>
    </p:bodyStyle>
    <p:otherStyle>
      <a:defPPr>
        <a:defRPr lang="zh-TW"/>
      </a:defPPr>
      <a:lvl1pPr marL="0" algn="l" defTabSz="1039026" rtl="0" eaLnBrk="1" latinLnBrk="0" hangingPunct="1">
        <a:defRPr sz="2100" kern="1200">
          <a:solidFill>
            <a:schemeClr val="tx1"/>
          </a:solidFill>
          <a:latin typeface="+mn-lt"/>
          <a:ea typeface="+mn-ea"/>
          <a:cs typeface="+mn-cs"/>
        </a:defRPr>
      </a:lvl1pPr>
      <a:lvl2pPr marL="519521" algn="l" defTabSz="1039026" rtl="0" eaLnBrk="1" latinLnBrk="0" hangingPunct="1">
        <a:defRPr sz="2100" kern="1200">
          <a:solidFill>
            <a:schemeClr val="tx1"/>
          </a:solidFill>
          <a:latin typeface="+mn-lt"/>
          <a:ea typeface="+mn-ea"/>
          <a:cs typeface="+mn-cs"/>
        </a:defRPr>
      </a:lvl2pPr>
      <a:lvl3pPr marL="1039026" algn="l" defTabSz="1039026" rtl="0" eaLnBrk="1" latinLnBrk="0" hangingPunct="1">
        <a:defRPr sz="2100" kern="1200">
          <a:solidFill>
            <a:schemeClr val="tx1"/>
          </a:solidFill>
          <a:latin typeface="+mn-lt"/>
          <a:ea typeface="+mn-ea"/>
          <a:cs typeface="+mn-cs"/>
        </a:defRPr>
      </a:lvl3pPr>
      <a:lvl4pPr marL="1558554" algn="l" defTabSz="1039026" rtl="0" eaLnBrk="1" latinLnBrk="0" hangingPunct="1">
        <a:defRPr sz="2100" kern="1200">
          <a:solidFill>
            <a:schemeClr val="tx1"/>
          </a:solidFill>
          <a:latin typeface="+mn-lt"/>
          <a:ea typeface="+mn-ea"/>
          <a:cs typeface="+mn-cs"/>
        </a:defRPr>
      </a:lvl4pPr>
      <a:lvl5pPr marL="2078056" algn="l" defTabSz="1039026" rtl="0" eaLnBrk="1" latinLnBrk="0" hangingPunct="1">
        <a:defRPr sz="2100" kern="1200">
          <a:solidFill>
            <a:schemeClr val="tx1"/>
          </a:solidFill>
          <a:latin typeface="+mn-lt"/>
          <a:ea typeface="+mn-ea"/>
          <a:cs typeface="+mn-cs"/>
        </a:defRPr>
      </a:lvl5pPr>
      <a:lvl6pPr marL="2597592" algn="l" defTabSz="1039026" rtl="0" eaLnBrk="1" latinLnBrk="0" hangingPunct="1">
        <a:defRPr sz="2100" kern="1200">
          <a:solidFill>
            <a:schemeClr val="tx1"/>
          </a:solidFill>
          <a:latin typeface="+mn-lt"/>
          <a:ea typeface="+mn-ea"/>
          <a:cs typeface="+mn-cs"/>
        </a:defRPr>
      </a:lvl6pPr>
      <a:lvl7pPr marL="3117102" algn="l" defTabSz="1039026" rtl="0" eaLnBrk="1" latinLnBrk="0" hangingPunct="1">
        <a:defRPr sz="2100" kern="1200">
          <a:solidFill>
            <a:schemeClr val="tx1"/>
          </a:solidFill>
          <a:latin typeface="+mn-lt"/>
          <a:ea typeface="+mn-ea"/>
          <a:cs typeface="+mn-cs"/>
        </a:defRPr>
      </a:lvl7pPr>
      <a:lvl8pPr marL="3636625" algn="l" defTabSz="1039026" rtl="0" eaLnBrk="1" latinLnBrk="0" hangingPunct="1">
        <a:defRPr sz="2100" kern="1200">
          <a:solidFill>
            <a:schemeClr val="tx1"/>
          </a:solidFill>
          <a:latin typeface="+mn-lt"/>
          <a:ea typeface="+mn-ea"/>
          <a:cs typeface="+mn-cs"/>
        </a:defRPr>
      </a:lvl8pPr>
      <a:lvl9pPr marL="4156127" algn="l" defTabSz="1039026" rtl="0" eaLnBrk="1" latinLnBrk="0" hangingPunct="1">
        <a:defRPr sz="21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802005" y="671692"/>
            <a:ext cx="9089390" cy="125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953" tIns="51971" rIns="103953" bIns="51971" numCol="1" anchor="ctr" anchorCtr="0" compatLnSpc="1">
            <a:prstTxWarp prst="textNoShape">
              <a:avLst/>
            </a:prstTxWarp>
          </a:bodyPr>
          <a:lstStyle/>
          <a:p>
            <a:pPr lvl="0"/>
            <a:r>
              <a:rPr lang="zh-TW" altLang="en-US" smtClean="0"/>
              <a:t>按一下以編輯母片標題樣式</a:t>
            </a:r>
          </a:p>
        </p:txBody>
      </p:sp>
      <p:sp>
        <p:nvSpPr>
          <p:cNvPr id="3075" name="Rectangle 3"/>
          <p:cNvSpPr>
            <a:spLocks noGrp="1" noChangeArrowheads="1"/>
          </p:cNvSpPr>
          <p:nvPr>
            <p:ph type="body" idx="1"/>
          </p:nvPr>
        </p:nvSpPr>
        <p:spPr bwMode="auto">
          <a:xfrm>
            <a:off x="802005" y="2182989"/>
            <a:ext cx="908939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953" tIns="51971" rIns="103953" bIns="51971"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802005" y="6884812"/>
            <a:ext cx="2227792" cy="503767"/>
          </a:xfrm>
          <a:prstGeom prst="rect">
            <a:avLst/>
          </a:prstGeom>
          <a:noFill/>
          <a:ln>
            <a:noFill/>
          </a:ln>
          <a:effectLst/>
          <a:extLst/>
        </p:spPr>
        <p:txBody>
          <a:bodyPr vert="horz" wrap="square" lIns="103953" tIns="51971" rIns="103953" bIns="51971" numCol="1" anchor="t" anchorCtr="0" compatLnSpc="1">
            <a:prstTxWarp prst="textNoShape">
              <a:avLst/>
            </a:prstTxWarp>
          </a:bodyPr>
          <a:lstStyle>
            <a:lvl1pPr algn="l" eaLnBrk="1" hangingPunct="1">
              <a:defRPr kumimoji="1" sz="1600">
                <a:solidFill>
                  <a:srgbClr val="000000"/>
                </a:solidFill>
                <a:latin typeface="Times New Roman" pitchFamily="18" charset="0"/>
                <a:ea typeface="Arial Unicode MS"/>
                <a:cs typeface="Arial Unicode MS"/>
              </a:defRPr>
            </a:lvl1pPr>
          </a:lstStyle>
          <a:p>
            <a:pPr defTabSz="911555" fontAlgn="base">
              <a:spcBef>
                <a:spcPct val="0"/>
              </a:spcBef>
              <a:spcAft>
                <a:spcPct val="0"/>
              </a:spcAft>
              <a:defRPr/>
            </a:pPr>
            <a:endParaRPr lang="en-US" altLang="zh-TW"/>
          </a:p>
        </p:txBody>
      </p:sp>
      <p:sp>
        <p:nvSpPr>
          <p:cNvPr id="1029" name="Rectangle 5"/>
          <p:cNvSpPr>
            <a:spLocks noGrp="1" noChangeArrowheads="1"/>
          </p:cNvSpPr>
          <p:nvPr>
            <p:ph type="ftr" sz="quarter" idx="3"/>
          </p:nvPr>
        </p:nvSpPr>
        <p:spPr bwMode="auto">
          <a:xfrm>
            <a:off x="3653582" y="6884812"/>
            <a:ext cx="3386243" cy="503767"/>
          </a:xfrm>
          <a:prstGeom prst="rect">
            <a:avLst/>
          </a:prstGeom>
          <a:noFill/>
          <a:ln>
            <a:noFill/>
          </a:ln>
          <a:effectLst/>
          <a:extLst/>
        </p:spPr>
        <p:txBody>
          <a:bodyPr vert="horz" wrap="square" lIns="103953" tIns="51971" rIns="103953" bIns="51971" numCol="1" anchor="t" anchorCtr="0" compatLnSpc="1">
            <a:prstTxWarp prst="textNoShape">
              <a:avLst/>
            </a:prstTxWarp>
          </a:bodyPr>
          <a:lstStyle>
            <a:lvl1pPr algn="ctr" eaLnBrk="1" hangingPunct="1">
              <a:defRPr kumimoji="1" sz="1600">
                <a:solidFill>
                  <a:srgbClr val="000000"/>
                </a:solidFill>
                <a:latin typeface="Times New Roman" pitchFamily="18" charset="0"/>
                <a:ea typeface="Arial Unicode MS"/>
                <a:cs typeface="Arial Unicode MS"/>
              </a:defRPr>
            </a:lvl1pPr>
          </a:lstStyle>
          <a:p>
            <a:pPr defTabSz="911555" fontAlgn="base">
              <a:spcBef>
                <a:spcPct val="0"/>
              </a:spcBef>
              <a:spcAft>
                <a:spcPct val="0"/>
              </a:spcAft>
              <a:defRPr/>
            </a:pPr>
            <a:endParaRPr lang="en-US" altLang="zh-TW"/>
          </a:p>
        </p:txBody>
      </p:sp>
      <p:sp>
        <p:nvSpPr>
          <p:cNvPr id="1030" name="Rectangle 6"/>
          <p:cNvSpPr>
            <a:spLocks noGrp="1" noChangeArrowheads="1"/>
          </p:cNvSpPr>
          <p:nvPr>
            <p:ph type="sldNum" sz="quarter" idx="4"/>
          </p:nvPr>
        </p:nvSpPr>
        <p:spPr bwMode="auto">
          <a:xfrm>
            <a:off x="7663603" y="6884812"/>
            <a:ext cx="2227792" cy="503767"/>
          </a:xfrm>
          <a:prstGeom prst="rect">
            <a:avLst/>
          </a:prstGeom>
          <a:noFill/>
          <a:ln>
            <a:noFill/>
          </a:ln>
          <a:effectLst/>
          <a:extLst/>
        </p:spPr>
        <p:txBody>
          <a:bodyPr vert="horz" wrap="square" lIns="103953" tIns="51971" rIns="103953" bIns="51971" numCol="1" anchor="t" anchorCtr="0" compatLnSpc="1">
            <a:prstTxWarp prst="textNoShape">
              <a:avLst/>
            </a:prstTxWarp>
          </a:bodyPr>
          <a:lstStyle>
            <a:lvl1pPr algn="r" eaLnBrk="1" hangingPunct="1">
              <a:defRPr sz="1600">
                <a:solidFill>
                  <a:srgbClr val="000000"/>
                </a:solidFill>
                <a:latin typeface="Times New Roman" pitchFamily="18" charset="0"/>
              </a:defRPr>
            </a:lvl1pPr>
          </a:lstStyle>
          <a:p>
            <a:pPr defTabSz="911555" fontAlgn="base">
              <a:spcBef>
                <a:spcPct val="0"/>
              </a:spcBef>
              <a:spcAft>
                <a:spcPct val="0"/>
              </a:spcAft>
              <a:defRPr/>
            </a:pPr>
            <a:fld id="{B6C346A6-7F16-465B-9380-47F9D0DE2BEF}" type="slidenum">
              <a:rPr kumimoji="1" lang="en-US" altLang="zh-TW" smtClean="0">
                <a:ea typeface="Arial Unicode MS" pitchFamily="34" charset="-120"/>
                <a:cs typeface="Arial Unicode MS" pitchFamily="34" charset="-120"/>
              </a:rPr>
              <a:pPr defTabSz="911555" fontAlgn="base">
                <a:spcBef>
                  <a:spcPct val="0"/>
                </a:spcBef>
                <a:spcAft>
                  <a:spcPct val="0"/>
                </a:spcAft>
                <a:defRPr/>
              </a:pPr>
              <a:t>‹#›</a:t>
            </a:fld>
            <a:endParaRPr kumimoji="1" lang="en-US" altLang="zh-TW">
              <a:ea typeface="Arial Unicode MS" pitchFamily="34" charset="-120"/>
              <a:cs typeface="Arial Unicode MS" pitchFamily="34" charset="-120"/>
            </a:endParaRPr>
          </a:p>
        </p:txBody>
      </p:sp>
    </p:spTree>
    <p:extLst>
      <p:ext uri="{BB962C8B-B14F-4D97-AF65-F5344CB8AC3E}">
        <p14:creationId xmlns:p14="http://schemas.microsoft.com/office/powerpoint/2010/main" val="1060291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Lst>
  <p:hf hdr="0" ftr="0" dt="0"/>
  <p:txStyles>
    <p:titleStyle>
      <a:lvl1pPr algn="ctr" rtl="0" eaLnBrk="0" fontAlgn="base" hangingPunct="0">
        <a:spcBef>
          <a:spcPct val="0"/>
        </a:spcBef>
        <a:spcAft>
          <a:spcPct val="0"/>
        </a:spcAft>
        <a:defRPr kumimoji="1" sz="5000">
          <a:solidFill>
            <a:schemeClr val="tx2"/>
          </a:solidFill>
          <a:latin typeface="+mj-lt"/>
          <a:ea typeface="+mj-ea"/>
          <a:cs typeface="+mj-cs"/>
        </a:defRPr>
      </a:lvl1pPr>
      <a:lvl2pPr algn="ctr" rtl="0" eaLnBrk="0" fontAlgn="base" hangingPunct="0">
        <a:spcBef>
          <a:spcPct val="0"/>
        </a:spcBef>
        <a:spcAft>
          <a:spcPct val="0"/>
        </a:spcAft>
        <a:defRPr kumimoji="1" sz="50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50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50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5000">
          <a:solidFill>
            <a:schemeClr val="tx2"/>
          </a:solidFill>
          <a:latin typeface="Times New Roman" pitchFamily="18" charset="0"/>
          <a:ea typeface="新細明體" pitchFamily="18" charset="-120"/>
        </a:defRPr>
      </a:lvl5pPr>
      <a:lvl6pPr marL="519773" algn="ctr" rtl="0" fontAlgn="base">
        <a:spcBef>
          <a:spcPct val="0"/>
        </a:spcBef>
        <a:spcAft>
          <a:spcPct val="0"/>
        </a:spcAft>
        <a:defRPr kumimoji="1" sz="5000">
          <a:solidFill>
            <a:schemeClr val="tx2"/>
          </a:solidFill>
          <a:latin typeface="Times New Roman" pitchFamily="18" charset="0"/>
          <a:ea typeface="新細明體" pitchFamily="18" charset="-120"/>
        </a:defRPr>
      </a:lvl6pPr>
      <a:lvl7pPr marL="1039534" algn="ctr" rtl="0" fontAlgn="base">
        <a:spcBef>
          <a:spcPct val="0"/>
        </a:spcBef>
        <a:spcAft>
          <a:spcPct val="0"/>
        </a:spcAft>
        <a:defRPr kumimoji="1" sz="5000">
          <a:solidFill>
            <a:schemeClr val="tx2"/>
          </a:solidFill>
          <a:latin typeface="Times New Roman" pitchFamily="18" charset="0"/>
          <a:ea typeface="新細明體" pitchFamily="18" charset="-120"/>
        </a:defRPr>
      </a:lvl7pPr>
      <a:lvl8pPr marL="1559312" algn="ctr" rtl="0" fontAlgn="base">
        <a:spcBef>
          <a:spcPct val="0"/>
        </a:spcBef>
        <a:spcAft>
          <a:spcPct val="0"/>
        </a:spcAft>
        <a:defRPr kumimoji="1" sz="5000">
          <a:solidFill>
            <a:schemeClr val="tx2"/>
          </a:solidFill>
          <a:latin typeface="Times New Roman" pitchFamily="18" charset="0"/>
          <a:ea typeface="新細明體" pitchFamily="18" charset="-120"/>
        </a:defRPr>
      </a:lvl8pPr>
      <a:lvl9pPr marL="2079071" algn="ctr" rtl="0" fontAlgn="base">
        <a:spcBef>
          <a:spcPct val="0"/>
        </a:spcBef>
        <a:spcAft>
          <a:spcPct val="0"/>
        </a:spcAft>
        <a:defRPr kumimoji="1" sz="5000">
          <a:solidFill>
            <a:schemeClr val="tx2"/>
          </a:solidFill>
          <a:latin typeface="Times New Roman" pitchFamily="18" charset="0"/>
          <a:ea typeface="新細明體" pitchFamily="18" charset="-120"/>
        </a:defRPr>
      </a:lvl9pPr>
    </p:titleStyle>
    <p:bodyStyle>
      <a:lvl1pPr marL="389826" indent="-389826" algn="l" rtl="0" eaLnBrk="0" fontAlgn="base" hangingPunct="0">
        <a:spcBef>
          <a:spcPct val="20000"/>
        </a:spcBef>
        <a:spcAft>
          <a:spcPct val="0"/>
        </a:spcAft>
        <a:buChar char="•"/>
        <a:defRPr kumimoji="1" sz="3600">
          <a:solidFill>
            <a:schemeClr val="tx1"/>
          </a:solidFill>
          <a:latin typeface="+mn-lt"/>
          <a:ea typeface="+mn-ea"/>
          <a:cs typeface="+mn-cs"/>
        </a:defRPr>
      </a:lvl1pPr>
      <a:lvl2pPr marL="844630" indent="-324852" algn="l" rtl="0" eaLnBrk="0" fontAlgn="base" hangingPunct="0">
        <a:spcBef>
          <a:spcPct val="20000"/>
        </a:spcBef>
        <a:spcAft>
          <a:spcPct val="0"/>
        </a:spcAft>
        <a:buChar char="–"/>
        <a:defRPr kumimoji="1" sz="3200">
          <a:solidFill>
            <a:schemeClr val="tx1"/>
          </a:solidFill>
          <a:latin typeface="+mn-lt"/>
          <a:ea typeface="+mn-ea"/>
        </a:defRPr>
      </a:lvl2pPr>
      <a:lvl3pPr marL="1299426" indent="-259888" algn="l" rtl="0" eaLnBrk="0" fontAlgn="base" hangingPunct="0">
        <a:spcBef>
          <a:spcPct val="20000"/>
        </a:spcBef>
        <a:spcAft>
          <a:spcPct val="0"/>
        </a:spcAft>
        <a:buChar char="•"/>
        <a:defRPr kumimoji="1" sz="2700">
          <a:solidFill>
            <a:schemeClr val="tx1"/>
          </a:solidFill>
          <a:latin typeface="+mn-lt"/>
          <a:ea typeface="+mn-ea"/>
        </a:defRPr>
      </a:lvl3pPr>
      <a:lvl4pPr marL="1819192" indent="-259888" algn="l" rtl="0" eaLnBrk="0" fontAlgn="base" hangingPunct="0">
        <a:spcBef>
          <a:spcPct val="20000"/>
        </a:spcBef>
        <a:spcAft>
          <a:spcPct val="0"/>
        </a:spcAft>
        <a:buChar char="–"/>
        <a:defRPr kumimoji="1" sz="2300">
          <a:solidFill>
            <a:schemeClr val="tx1"/>
          </a:solidFill>
          <a:latin typeface="+mn-lt"/>
          <a:ea typeface="+mn-ea"/>
        </a:defRPr>
      </a:lvl4pPr>
      <a:lvl5pPr marL="2338973" indent="-259888" algn="l" rtl="0" eaLnBrk="0" fontAlgn="base" hangingPunct="0">
        <a:spcBef>
          <a:spcPct val="20000"/>
        </a:spcBef>
        <a:spcAft>
          <a:spcPct val="0"/>
        </a:spcAft>
        <a:buChar char="»"/>
        <a:defRPr kumimoji="1" sz="2300">
          <a:solidFill>
            <a:schemeClr val="tx1"/>
          </a:solidFill>
          <a:latin typeface="+mn-lt"/>
          <a:ea typeface="+mn-ea"/>
        </a:defRPr>
      </a:lvl5pPr>
      <a:lvl6pPr marL="2858739" indent="-259888" algn="l" rtl="0" fontAlgn="base">
        <a:spcBef>
          <a:spcPct val="20000"/>
        </a:spcBef>
        <a:spcAft>
          <a:spcPct val="0"/>
        </a:spcAft>
        <a:buChar char="»"/>
        <a:defRPr kumimoji="1" sz="2300">
          <a:solidFill>
            <a:schemeClr val="tx1"/>
          </a:solidFill>
          <a:latin typeface="+mn-lt"/>
          <a:ea typeface="+mn-ea"/>
        </a:defRPr>
      </a:lvl6pPr>
      <a:lvl7pPr marL="3378507" indent="-259888" algn="l" rtl="0" fontAlgn="base">
        <a:spcBef>
          <a:spcPct val="20000"/>
        </a:spcBef>
        <a:spcAft>
          <a:spcPct val="0"/>
        </a:spcAft>
        <a:buChar char="»"/>
        <a:defRPr kumimoji="1" sz="2300">
          <a:solidFill>
            <a:schemeClr val="tx1"/>
          </a:solidFill>
          <a:latin typeface="+mn-lt"/>
          <a:ea typeface="+mn-ea"/>
        </a:defRPr>
      </a:lvl7pPr>
      <a:lvl8pPr marL="3898275" indent="-259888" algn="l" rtl="0" fontAlgn="base">
        <a:spcBef>
          <a:spcPct val="20000"/>
        </a:spcBef>
        <a:spcAft>
          <a:spcPct val="0"/>
        </a:spcAft>
        <a:buChar char="»"/>
        <a:defRPr kumimoji="1" sz="2300">
          <a:solidFill>
            <a:schemeClr val="tx1"/>
          </a:solidFill>
          <a:latin typeface="+mn-lt"/>
          <a:ea typeface="+mn-ea"/>
        </a:defRPr>
      </a:lvl8pPr>
      <a:lvl9pPr marL="4418050" indent="-259888" algn="l" rtl="0" fontAlgn="base">
        <a:spcBef>
          <a:spcPct val="20000"/>
        </a:spcBef>
        <a:spcAft>
          <a:spcPct val="0"/>
        </a:spcAft>
        <a:buChar char="»"/>
        <a:defRPr kumimoji="1" sz="2300">
          <a:solidFill>
            <a:schemeClr val="tx1"/>
          </a:solidFill>
          <a:latin typeface="+mn-lt"/>
          <a:ea typeface="+mn-ea"/>
        </a:defRPr>
      </a:lvl9pPr>
    </p:bodyStyle>
    <p:otherStyle>
      <a:defPPr>
        <a:defRPr lang="zh-TW"/>
      </a:defPPr>
      <a:lvl1pPr marL="0" algn="l" defTabSz="1039534" rtl="0" eaLnBrk="1" latinLnBrk="0" hangingPunct="1">
        <a:defRPr sz="2100" kern="1200">
          <a:solidFill>
            <a:schemeClr val="tx1"/>
          </a:solidFill>
          <a:latin typeface="+mn-lt"/>
          <a:ea typeface="+mn-ea"/>
          <a:cs typeface="+mn-cs"/>
        </a:defRPr>
      </a:lvl1pPr>
      <a:lvl2pPr marL="519773" algn="l" defTabSz="1039534" rtl="0" eaLnBrk="1" latinLnBrk="0" hangingPunct="1">
        <a:defRPr sz="2100" kern="1200">
          <a:solidFill>
            <a:schemeClr val="tx1"/>
          </a:solidFill>
          <a:latin typeface="+mn-lt"/>
          <a:ea typeface="+mn-ea"/>
          <a:cs typeface="+mn-cs"/>
        </a:defRPr>
      </a:lvl2pPr>
      <a:lvl3pPr marL="1039534" algn="l" defTabSz="1039534" rtl="0" eaLnBrk="1" latinLnBrk="0" hangingPunct="1">
        <a:defRPr sz="2100" kern="1200">
          <a:solidFill>
            <a:schemeClr val="tx1"/>
          </a:solidFill>
          <a:latin typeface="+mn-lt"/>
          <a:ea typeface="+mn-ea"/>
          <a:cs typeface="+mn-cs"/>
        </a:defRPr>
      </a:lvl3pPr>
      <a:lvl4pPr marL="1559312" algn="l" defTabSz="1039534" rtl="0" eaLnBrk="1" latinLnBrk="0" hangingPunct="1">
        <a:defRPr sz="2100" kern="1200">
          <a:solidFill>
            <a:schemeClr val="tx1"/>
          </a:solidFill>
          <a:latin typeface="+mn-lt"/>
          <a:ea typeface="+mn-ea"/>
          <a:cs typeface="+mn-cs"/>
        </a:defRPr>
      </a:lvl4pPr>
      <a:lvl5pPr marL="2079071" algn="l" defTabSz="1039534" rtl="0" eaLnBrk="1" latinLnBrk="0" hangingPunct="1">
        <a:defRPr sz="2100" kern="1200">
          <a:solidFill>
            <a:schemeClr val="tx1"/>
          </a:solidFill>
          <a:latin typeface="+mn-lt"/>
          <a:ea typeface="+mn-ea"/>
          <a:cs typeface="+mn-cs"/>
        </a:defRPr>
      </a:lvl5pPr>
      <a:lvl6pPr marL="2598854" algn="l" defTabSz="1039534" rtl="0" eaLnBrk="1" latinLnBrk="0" hangingPunct="1">
        <a:defRPr sz="2100" kern="1200">
          <a:solidFill>
            <a:schemeClr val="tx1"/>
          </a:solidFill>
          <a:latin typeface="+mn-lt"/>
          <a:ea typeface="+mn-ea"/>
          <a:cs typeface="+mn-cs"/>
        </a:defRPr>
      </a:lvl6pPr>
      <a:lvl7pPr marL="3118619" algn="l" defTabSz="1039534" rtl="0" eaLnBrk="1" latinLnBrk="0" hangingPunct="1">
        <a:defRPr sz="2100" kern="1200">
          <a:solidFill>
            <a:schemeClr val="tx1"/>
          </a:solidFill>
          <a:latin typeface="+mn-lt"/>
          <a:ea typeface="+mn-ea"/>
          <a:cs typeface="+mn-cs"/>
        </a:defRPr>
      </a:lvl7pPr>
      <a:lvl8pPr marL="3638393" algn="l" defTabSz="1039534" rtl="0" eaLnBrk="1" latinLnBrk="0" hangingPunct="1">
        <a:defRPr sz="2100" kern="1200">
          <a:solidFill>
            <a:schemeClr val="tx1"/>
          </a:solidFill>
          <a:latin typeface="+mn-lt"/>
          <a:ea typeface="+mn-ea"/>
          <a:cs typeface="+mn-cs"/>
        </a:defRPr>
      </a:lvl8pPr>
      <a:lvl9pPr marL="4158150" algn="l" defTabSz="1039534" rtl="0" eaLnBrk="1" latinLnBrk="0" hangingPunct="1">
        <a:defRPr sz="21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2005" y="671692"/>
            <a:ext cx="9089390" cy="125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983" tIns="51987" rIns="103983" bIns="51987"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802005" y="2182989"/>
            <a:ext cx="908939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983" tIns="51987" rIns="103983" bIns="51987"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802005" y="6884812"/>
            <a:ext cx="2227792" cy="503767"/>
          </a:xfrm>
          <a:prstGeom prst="rect">
            <a:avLst/>
          </a:prstGeom>
          <a:noFill/>
          <a:ln>
            <a:noFill/>
          </a:ln>
          <a:effectLst/>
          <a:extLst/>
        </p:spPr>
        <p:txBody>
          <a:bodyPr vert="horz" wrap="square" lIns="103983" tIns="51987" rIns="103983" bIns="51987" numCol="1" anchor="t" anchorCtr="0" compatLnSpc="1">
            <a:prstTxWarp prst="textNoShape">
              <a:avLst/>
            </a:prstTxWarp>
          </a:bodyPr>
          <a:lstStyle>
            <a:lvl1pPr algn="l">
              <a:defRPr sz="1600">
                <a:solidFill>
                  <a:srgbClr val="000000"/>
                </a:solidFill>
                <a:latin typeface="+mn-lt"/>
                <a:ea typeface="+mn-ea"/>
              </a:defRPr>
            </a:lvl1pPr>
          </a:lstStyle>
          <a:p>
            <a:pPr defTabSz="911909" fontAlgn="base">
              <a:spcBef>
                <a:spcPct val="0"/>
              </a:spcBef>
              <a:spcAft>
                <a:spcPct val="0"/>
              </a:spcAft>
              <a:defRPr/>
            </a:pPr>
            <a:endParaRPr kumimoji="1" lang="en-US" altLang="zh-TW">
              <a:cs typeface="Arial Unicode MS" pitchFamily="34" charset="-120"/>
            </a:endParaRPr>
          </a:p>
        </p:txBody>
      </p:sp>
      <p:sp>
        <p:nvSpPr>
          <p:cNvPr id="1029" name="Rectangle 5"/>
          <p:cNvSpPr>
            <a:spLocks noGrp="1" noChangeArrowheads="1"/>
          </p:cNvSpPr>
          <p:nvPr>
            <p:ph type="ftr" sz="quarter" idx="3"/>
          </p:nvPr>
        </p:nvSpPr>
        <p:spPr bwMode="auto">
          <a:xfrm>
            <a:off x="3653582" y="6884812"/>
            <a:ext cx="3386243" cy="503767"/>
          </a:xfrm>
          <a:prstGeom prst="rect">
            <a:avLst/>
          </a:prstGeom>
          <a:noFill/>
          <a:ln>
            <a:noFill/>
          </a:ln>
          <a:effectLst/>
          <a:extLst/>
        </p:spPr>
        <p:txBody>
          <a:bodyPr vert="horz" wrap="square" lIns="103983" tIns="51987" rIns="103983" bIns="51987" numCol="1" anchor="t" anchorCtr="0" compatLnSpc="1">
            <a:prstTxWarp prst="textNoShape">
              <a:avLst/>
            </a:prstTxWarp>
          </a:bodyPr>
          <a:lstStyle>
            <a:lvl1pPr>
              <a:defRPr sz="1600">
                <a:solidFill>
                  <a:srgbClr val="000000"/>
                </a:solidFill>
                <a:latin typeface="+mn-lt"/>
                <a:ea typeface="+mn-ea"/>
              </a:defRPr>
            </a:lvl1pPr>
          </a:lstStyle>
          <a:p>
            <a:pPr algn="ctr" defTabSz="911909" fontAlgn="base">
              <a:spcBef>
                <a:spcPct val="0"/>
              </a:spcBef>
              <a:spcAft>
                <a:spcPct val="0"/>
              </a:spcAft>
              <a:defRPr/>
            </a:pPr>
            <a:endParaRPr kumimoji="1" lang="en-US" altLang="zh-TW">
              <a:cs typeface="Arial Unicode MS" pitchFamily="34" charset="-120"/>
            </a:endParaRPr>
          </a:p>
        </p:txBody>
      </p:sp>
      <p:sp>
        <p:nvSpPr>
          <p:cNvPr id="1030" name="Rectangle 6"/>
          <p:cNvSpPr>
            <a:spLocks noGrp="1" noChangeArrowheads="1"/>
          </p:cNvSpPr>
          <p:nvPr>
            <p:ph type="sldNum" sz="quarter" idx="4"/>
          </p:nvPr>
        </p:nvSpPr>
        <p:spPr bwMode="auto">
          <a:xfrm>
            <a:off x="7663603" y="6884812"/>
            <a:ext cx="2227792" cy="503767"/>
          </a:xfrm>
          <a:prstGeom prst="rect">
            <a:avLst/>
          </a:prstGeom>
          <a:noFill/>
          <a:ln>
            <a:noFill/>
          </a:ln>
          <a:effectLst/>
          <a:extLst/>
        </p:spPr>
        <p:txBody>
          <a:bodyPr vert="horz" wrap="square" lIns="103983" tIns="51987" rIns="103983" bIns="51987" numCol="1" anchor="t" anchorCtr="0" compatLnSpc="1">
            <a:prstTxWarp prst="textNoShape">
              <a:avLst/>
            </a:prstTxWarp>
          </a:bodyPr>
          <a:lstStyle>
            <a:lvl1pPr algn="r">
              <a:defRPr sz="1600">
                <a:solidFill>
                  <a:srgbClr val="000000"/>
                </a:solidFill>
                <a:latin typeface="+mn-lt"/>
                <a:ea typeface="+mn-ea"/>
              </a:defRPr>
            </a:lvl1pPr>
          </a:lstStyle>
          <a:p>
            <a:pPr defTabSz="911909" fontAlgn="base">
              <a:spcBef>
                <a:spcPct val="0"/>
              </a:spcBef>
              <a:spcAft>
                <a:spcPct val="0"/>
              </a:spcAft>
              <a:defRPr/>
            </a:pPr>
            <a:fld id="{39EC3758-202A-4C3A-A040-3DF36F588A8D}" type="slidenum">
              <a:rPr kumimoji="1" lang="en-US" altLang="zh-TW" smtClean="0">
                <a:cs typeface="Arial Unicode MS" pitchFamily="34" charset="-120"/>
              </a:rPr>
              <a:pPr defTabSz="911909" fontAlgn="base">
                <a:spcBef>
                  <a:spcPct val="0"/>
                </a:spcBef>
                <a:spcAft>
                  <a:spcPct val="0"/>
                </a:spcAft>
                <a:defRPr/>
              </a:pPr>
              <a:t>‹#›</a:t>
            </a:fld>
            <a:endParaRPr kumimoji="1" lang="en-US" altLang="zh-TW">
              <a:cs typeface="Arial Unicode MS" pitchFamily="34" charset="-120"/>
            </a:endParaRPr>
          </a:p>
        </p:txBody>
      </p:sp>
    </p:spTree>
    <p:extLst>
      <p:ext uri="{BB962C8B-B14F-4D97-AF65-F5344CB8AC3E}">
        <p14:creationId xmlns:p14="http://schemas.microsoft.com/office/powerpoint/2010/main" val="238569903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Lst>
  <p:hf hdr="0" ftr="0" dt="0"/>
  <p:txStyles>
    <p:titleStyle>
      <a:lvl1pPr algn="ctr" rtl="0" eaLnBrk="0" fontAlgn="base" hangingPunct="0">
        <a:spcBef>
          <a:spcPct val="0"/>
        </a:spcBef>
        <a:spcAft>
          <a:spcPct val="0"/>
        </a:spcAft>
        <a:defRPr kumimoji="1" sz="5000">
          <a:solidFill>
            <a:schemeClr val="tx2"/>
          </a:solidFill>
          <a:latin typeface="+mj-lt"/>
          <a:ea typeface="+mj-ea"/>
          <a:cs typeface="+mj-cs"/>
        </a:defRPr>
      </a:lvl1pPr>
      <a:lvl2pPr algn="ctr" rtl="0" eaLnBrk="0" fontAlgn="base" hangingPunct="0">
        <a:spcBef>
          <a:spcPct val="0"/>
        </a:spcBef>
        <a:spcAft>
          <a:spcPct val="0"/>
        </a:spcAft>
        <a:defRPr kumimoji="1" sz="50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50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50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5000">
          <a:solidFill>
            <a:schemeClr val="tx2"/>
          </a:solidFill>
          <a:latin typeface="Times New Roman" pitchFamily="18" charset="0"/>
          <a:ea typeface="新細明體" pitchFamily="18" charset="-120"/>
        </a:defRPr>
      </a:lvl5pPr>
      <a:lvl6pPr marL="519924" algn="ctr" rtl="0" fontAlgn="base">
        <a:spcBef>
          <a:spcPct val="0"/>
        </a:spcBef>
        <a:spcAft>
          <a:spcPct val="0"/>
        </a:spcAft>
        <a:defRPr kumimoji="1" sz="5000">
          <a:solidFill>
            <a:schemeClr val="tx2"/>
          </a:solidFill>
          <a:latin typeface="Times New Roman" pitchFamily="18" charset="0"/>
          <a:ea typeface="新細明體" pitchFamily="18" charset="-120"/>
        </a:defRPr>
      </a:lvl6pPr>
      <a:lvl7pPr marL="1039838" algn="ctr" rtl="0" fontAlgn="base">
        <a:spcBef>
          <a:spcPct val="0"/>
        </a:spcBef>
        <a:spcAft>
          <a:spcPct val="0"/>
        </a:spcAft>
        <a:defRPr kumimoji="1" sz="5000">
          <a:solidFill>
            <a:schemeClr val="tx2"/>
          </a:solidFill>
          <a:latin typeface="Times New Roman" pitchFamily="18" charset="0"/>
          <a:ea typeface="新細明體" pitchFamily="18" charset="-120"/>
        </a:defRPr>
      </a:lvl7pPr>
      <a:lvl8pPr marL="1559767" algn="ctr" rtl="0" fontAlgn="base">
        <a:spcBef>
          <a:spcPct val="0"/>
        </a:spcBef>
        <a:spcAft>
          <a:spcPct val="0"/>
        </a:spcAft>
        <a:defRPr kumimoji="1" sz="5000">
          <a:solidFill>
            <a:schemeClr val="tx2"/>
          </a:solidFill>
          <a:latin typeface="Times New Roman" pitchFamily="18" charset="0"/>
          <a:ea typeface="新細明體" pitchFamily="18" charset="-120"/>
        </a:defRPr>
      </a:lvl8pPr>
      <a:lvl9pPr marL="2079680" algn="ctr" rtl="0" fontAlgn="base">
        <a:spcBef>
          <a:spcPct val="0"/>
        </a:spcBef>
        <a:spcAft>
          <a:spcPct val="0"/>
        </a:spcAft>
        <a:defRPr kumimoji="1" sz="5000">
          <a:solidFill>
            <a:schemeClr val="tx2"/>
          </a:solidFill>
          <a:latin typeface="Times New Roman" pitchFamily="18" charset="0"/>
          <a:ea typeface="新細明體" pitchFamily="18" charset="-120"/>
        </a:defRPr>
      </a:lvl9pPr>
    </p:titleStyle>
    <p:bodyStyle>
      <a:lvl1pPr marL="389940" indent="-389940" algn="l" rtl="0" eaLnBrk="0" fontAlgn="base" hangingPunct="0">
        <a:spcBef>
          <a:spcPct val="20000"/>
        </a:spcBef>
        <a:spcAft>
          <a:spcPct val="0"/>
        </a:spcAft>
        <a:buChar char="•"/>
        <a:defRPr kumimoji="1" sz="3600">
          <a:solidFill>
            <a:schemeClr val="tx1"/>
          </a:solidFill>
          <a:latin typeface="+mn-lt"/>
          <a:ea typeface="+mn-ea"/>
          <a:cs typeface="+mn-cs"/>
        </a:defRPr>
      </a:lvl1pPr>
      <a:lvl2pPr marL="844877" indent="-324947" algn="l" rtl="0" eaLnBrk="0" fontAlgn="base" hangingPunct="0">
        <a:spcBef>
          <a:spcPct val="20000"/>
        </a:spcBef>
        <a:spcAft>
          <a:spcPct val="0"/>
        </a:spcAft>
        <a:buChar char="–"/>
        <a:defRPr kumimoji="1" sz="3200">
          <a:solidFill>
            <a:schemeClr val="tx1"/>
          </a:solidFill>
          <a:latin typeface="+mn-lt"/>
          <a:ea typeface="+mn-ea"/>
        </a:defRPr>
      </a:lvl2pPr>
      <a:lvl3pPr marL="1299805" indent="-259964" algn="l" rtl="0" eaLnBrk="0" fontAlgn="base" hangingPunct="0">
        <a:spcBef>
          <a:spcPct val="20000"/>
        </a:spcBef>
        <a:spcAft>
          <a:spcPct val="0"/>
        </a:spcAft>
        <a:buChar char="•"/>
        <a:defRPr kumimoji="1" sz="2700">
          <a:solidFill>
            <a:schemeClr val="tx1"/>
          </a:solidFill>
          <a:latin typeface="+mn-lt"/>
          <a:ea typeface="+mn-ea"/>
        </a:defRPr>
      </a:lvl3pPr>
      <a:lvl4pPr marL="1819723" indent="-259964" algn="l" rtl="0" eaLnBrk="0" fontAlgn="base" hangingPunct="0">
        <a:spcBef>
          <a:spcPct val="20000"/>
        </a:spcBef>
        <a:spcAft>
          <a:spcPct val="0"/>
        </a:spcAft>
        <a:buChar char="–"/>
        <a:defRPr kumimoji="1" sz="2300">
          <a:solidFill>
            <a:schemeClr val="tx1"/>
          </a:solidFill>
          <a:latin typeface="+mn-lt"/>
          <a:ea typeface="+mn-ea"/>
        </a:defRPr>
      </a:lvl4pPr>
      <a:lvl5pPr marL="2339655" indent="-259964" algn="l" rtl="0" eaLnBrk="0" fontAlgn="base" hangingPunct="0">
        <a:spcBef>
          <a:spcPct val="20000"/>
        </a:spcBef>
        <a:spcAft>
          <a:spcPct val="0"/>
        </a:spcAft>
        <a:buChar char="»"/>
        <a:defRPr kumimoji="1" sz="2300">
          <a:solidFill>
            <a:schemeClr val="tx1"/>
          </a:solidFill>
          <a:latin typeface="+mn-lt"/>
          <a:ea typeface="+mn-ea"/>
        </a:defRPr>
      </a:lvl5pPr>
      <a:lvl6pPr marL="2859574" indent="-259964" algn="l" rtl="0" fontAlgn="base">
        <a:spcBef>
          <a:spcPct val="20000"/>
        </a:spcBef>
        <a:spcAft>
          <a:spcPct val="0"/>
        </a:spcAft>
        <a:buChar char="»"/>
        <a:defRPr kumimoji="1" sz="2300">
          <a:solidFill>
            <a:schemeClr val="tx1"/>
          </a:solidFill>
          <a:latin typeface="+mn-lt"/>
          <a:ea typeface="+mn-ea"/>
        </a:defRPr>
      </a:lvl6pPr>
      <a:lvl7pPr marL="3379493" indent="-259964" algn="l" rtl="0" fontAlgn="base">
        <a:spcBef>
          <a:spcPct val="20000"/>
        </a:spcBef>
        <a:spcAft>
          <a:spcPct val="0"/>
        </a:spcAft>
        <a:buChar char="»"/>
        <a:defRPr kumimoji="1" sz="2300">
          <a:solidFill>
            <a:schemeClr val="tx1"/>
          </a:solidFill>
          <a:latin typeface="+mn-lt"/>
          <a:ea typeface="+mn-ea"/>
        </a:defRPr>
      </a:lvl7pPr>
      <a:lvl8pPr marL="3899413" indent="-259964" algn="l" rtl="0" fontAlgn="base">
        <a:spcBef>
          <a:spcPct val="20000"/>
        </a:spcBef>
        <a:spcAft>
          <a:spcPct val="0"/>
        </a:spcAft>
        <a:buChar char="»"/>
        <a:defRPr kumimoji="1" sz="2300">
          <a:solidFill>
            <a:schemeClr val="tx1"/>
          </a:solidFill>
          <a:latin typeface="+mn-lt"/>
          <a:ea typeface="+mn-ea"/>
        </a:defRPr>
      </a:lvl8pPr>
      <a:lvl9pPr marL="4419340" indent="-259964" algn="l" rtl="0" fontAlgn="base">
        <a:spcBef>
          <a:spcPct val="20000"/>
        </a:spcBef>
        <a:spcAft>
          <a:spcPct val="0"/>
        </a:spcAft>
        <a:buChar char="»"/>
        <a:defRPr kumimoji="1" sz="2300">
          <a:solidFill>
            <a:schemeClr val="tx1"/>
          </a:solidFill>
          <a:latin typeface="+mn-lt"/>
          <a:ea typeface="+mn-ea"/>
        </a:defRPr>
      </a:lvl9pPr>
    </p:bodyStyle>
    <p:otherStyle>
      <a:defPPr>
        <a:defRPr lang="zh-TW"/>
      </a:defPPr>
      <a:lvl1pPr marL="0" algn="l" defTabSz="1039838" rtl="0" eaLnBrk="1" latinLnBrk="0" hangingPunct="1">
        <a:defRPr sz="2100" kern="1200">
          <a:solidFill>
            <a:schemeClr val="tx1"/>
          </a:solidFill>
          <a:latin typeface="+mn-lt"/>
          <a:ea typeface="+mn-ea"/>
          <a:cs typeface="+mn-cs"/>
        </a:defRPr>
      </a:lvl1pPr>
      <a:lvl2pPr marL="519924" algn="l" defTabSz="1039838" rtl="0" eaLnBrk="1" latinLnBrk="0" hangingPunct="1">
        <a:defRPr sz="2100" kern="1200">
          <a:solidFill>
            <a:schemeClr val="tx1"/>
          </a:solidFill>
          <a:latin typeface="+mn-lt"/>
          <a:ea typeface="+mn-ea"/>
          <a:cs typeface="+mn-cs"/>
        </a:defRPr>
      </a:lvl2pPr>
      <a:lvl3pPr marL="1039838" algn="l" defTabSz="1039838" rtl="0" eaLnBrk="1" latinLnBrk="0" hangingPunct="1">
        <a:defRPr sz="2100" kern="1200">
          <a:solidFill>
            <a:schemeClr val="tx1"/>
          </a:solidFill>
          <a:latin typeface="+mn-lt"/>
          <a:ea typeface="+mn-ea"/>
          <a:cs typeface="+mn-cs"/>
        </a:defRPr>
      </a:lvl3pPr>
      <a:lvl4pPr marL="1559767" algn="l" defTabSz="1039838" rtl="0" eaLnBrk="1" latinLnBrk="0" hangingPunct="1">
        <a:defRPr sz="2100" kern="1200">
          <a:solidFill>
            <a:schemeClr val="tx1"/>
          </a:solidFill>
          <a:latin typeface="+mn-lt"/>
          <a:ea typeface="+mn-ea"/>
          <a:cs typeface="+mn-cs"/>
        </a:defRPr>
      </a:lvl4pPr>
      <a:lvl5pPr marL="2079680" algn="l" defTabSz="1039838" rtl="0" eaLnBrk="1" latinLnBrk="0" hangingPunct="1">
        <a:defRPr sz="2100" kern="1200">
          <a:solidFill>
            <a:schemeClr val="tx1"/>
          </a:solidFill>
          <a:latin typeface="+mn-lt"/>
          <a:ea typeface="+mn-ea"/>
          <a:cs typeface="+mn-cs"/>
        </a:defRPr>
      </a:lvl5pPr>
      <a:lvl6pPr marL="2599613" algn="l" defTabSz="1039838" rtl="0" eaLnBrk="1" latinLnBrk="0" hangingPunct="1">
        <a:defRPr sz="2100" kern="1200">
          <a:solidFill>
            <a:schemeClr val="tx1"/>
          </a:solidFill>
          <a:latin typeface="+mn-lt"/>
          <a:ea typeface="+mn-ea"/>
          <a:cs typeface="+mn-cs"/>
        </a:defRPr>
      </a:lvl6pPr>
      <a:lvl7pPr marL="3119529" algn="l" defTabSz="1039838" rtl="0" eaLnBrk="1" latinLnBrk="0" hangingPunct="1">
        <a:defRPr sz="2100" kern="1200">
          <a:solidFill>
            <a:schemeClr val="tx1"/>
          </a:solidFill>
          <a:latin typeface="+mn-lt"/>
          <a:ea typeface="+mn-ea"/>
          <a:cs typeface="+mn-cs"/>
        </a:defRPr>
      </a:lvl7pPr>
      <a:lvl8pPr marL="3639455" algn="l" defTabSz="1039838" rtl="0" eaLnBrk="1" latinLnBrk="0" hangingPunct="1">
        <a:defRPr sz="2100" kern="1200">
          <a:solidFill>
            <a:schemeClr val="tx1"/>
          </a:solidFill>
          <a:latin typeface="+mn-lt"/>
          <a:ea typeface="+mn-ea"/>
          <a:cs typeface="+mn-cs"/>
        </a:defRPr>
      </a:lvl8pPr>
      <a:lvl9pPr marL="4159365" algn="l" defTabSz="1039838" rtl="0" eaLnBrk="1" latinLnBrk="0" hangingPunct="1">
        <a:defRPr sz="21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591944" y="658875"/>
            <a:ext cx="5509514" cy="553998"/>
          </a:xfrm>
          <a:prstGeom prst="rect">
            <a:avLst/>
          </a:prstGeom>
        </p:spPr>
        <p:txBody>
          <a:bodyPr wrap="square" lIns="0" tIns="0" rIns="0" bIns="0">
            <a:spAutoFit/>
          </a:bodyPr>
          <a:lstStyle>
            <a:lvl1pPr>
              <a:defRPr sz="3600" b="1" i="0">
                <a:solidFill>
                  <a:srgbClr val="000066"/>
                </a:solidFill>
                <a:latin typeface="Calibri"/>
                <a:cs typeface="Calibri"/>
              </a:defRPr>
            </a:lvl1pPr>
          </a:lstStyle>
          <a:p>
            <a:endParaRPr/>
          </a:p>
        </p:txBody>
      </p:sp>
      <p:sp>
        <p:nvSpPr>
          <p:cNvPr id="3" name="Holder 3"/>
          <p:cNvSpPr>
            <a:spLocks noGrp="1"/>
          </p:cNvSpPr>
          <p:nvPr>
            <p:ph type="body" idx="1"/>
          </p:nvPr>
        </p:nvSpPr>
        <p:spPr>
          <a:xfrm>
            <a:off x="1197228" y="1849629"/>
            <a:ext cx="8298941" cy="215444"/>
          </a:xfrm>
          <a:prstGeom prst="rect">
            <a:avLst/>
          </a:prstGeom>
        </p:spPr>
        <p:txBody>
          <a:bodyPr wrap="square" lIns="0" tIns="0" rIns="0" bIns="0">
            <a:spAutoFit/>
          </a:bodyPr>
          <a:lstStyle>
            <a:lvl1pPr>
              <a:defRPr sz="1400" b="1" i="0">
                <a:solidFill>
                  <a:srgbClr val="15155C"/>
                </a:solidFill>
                <a:latin typeface="Calibri"/>
                <a:cs typeface="Calibri"/>
              </a:defRPr>
            </a:lvl1pPr>
          </a:lstStyle>
          <a:p>
            <a:endParaRPr/>
          </a:p>
        </p:txBody>
      </p:sp>
      <p:sp>
        <p:nvSpPr>
          <p:cNvPr id="4" name="Holder 4"/>
          <p:cNvSpPr>
            <a:spLocks noGrp="1"/>
          </p:cNvSpPr>
          <p:nvPr>
            <p:ph type="ftr" sz="quarter" idx="5"/>
          </p:nvPr>
        </p:nvSpPr>
        <p:spPr>
          <a:xfrm>
            <a:off x="3635756" y="7027545"/>
            <a:ext cx="3421888" cy="276999"/>
          </a:xfrm>
          <a:prstGeom prst="rect">
            <a:avLst/>
          </a:prstGeom>
        </p:spPr>
        <p:txBody>
          <a:bodyPr wrap="square" lIns="0" tIns="0" rIns="0" bIns="0">
            <a:spAutoFit/>
          </a:bodyPr>
          <a:lstStyle>
            <a:lvl1pPr algn="ctr">
              <a:defRPr>
                <a:solidFill>
                  <a:schemeClr val="tx1">
                    <a:tint val="75000"/>
                  </a:schemeClr>
                </a:solidFill>
              </a:defRPr>
            </a:lvl1pPr>
          </a:lstStyle>
          <a:p>
            <a:pPr defTabSz="911555"/>
            <a:endParaRPr lang="zh-TW" altLang="en-US">
              <a:solidFill>
                <a:prstClr val="black">
                  <a:tint val="75000"/>
                </a:prstClr>
              </a:solidFill>
            </a:endParaRPr>
          </a:p>
        </p:txBody>
      </p:sp>
      <p:sp>
        <p:nvSpPr>
          <p:cNvPr id="5" name="Holder 5"/>
          <p:cNvSpPr>
            <a:spLocks noGrp="1"/>
          </p:cNvSpPr>
          <p:nvPr>
            <p:ph type="dt" sz="half" idx="6"/>
          </p:nvPr>
        </p:nvSpPr>
        <p:spPr>
          <a:xfrm>
            <a:off x="534670" y="7027545"/>
            <a:ext cx="2459482" cy="276999"/>
          </a:xfrm>
          <a:prstGeom prst="rect">
            <a:avLst/>
          </a:prstGeom>
        </p:spPr>
        <p:txBody>
          <a:bodyPr wrap="square" lIns="0" tIns="0" rIns="0" bIns="0">
            <a:spAutoFit/>
          </a:bodyPr>
          <a:lstStyle>
            <a:lvl1pPr algn="l">
              <a:defRPr>
                <a:solidFill>
                  <a:schemeClr val="tx1">
                    <a:tint val="75000"/>
                  </a:schemeClr>
                </a:solidFill>
              </a:defRPr>
            </a:lvl1pPr>
          </a:lstStyle>
          <a:p>
            <a:pPr defTabSz="911555"/>
            <a:fld id="{1D8BD707-D9CF-40AE-B4C6-C98DA3205C09}" type="datetimeFigureOut">
              <a:rPr lang="en-US" smtClean="0">
                <a:solidFill>
                  <a:prstClr val="black">
                    <a:tint val="75000"/>
                  </a:prstClr>
                </a:solidFill>
              </a:rPr>
              <a:pPr defTabSz="911555"/>
              <a:t>11/22/2018</a:t>
            </a:fld>
            <a:endParaRPr lang="en-US">
              <a:solidFill>
                <a:prstClr val="black">
                  <a:tint val="75000"/>
                </a:prstClr>
              </a:solidFill>
            </a:endParaRPr>
          </a:p>
        </p:txBody>
      </p:sp>
      <p:sp>
        <p:nvSpPr>
          <p:cNvPr id="6" name="Holder 6"/>
          <p:cNvSpPr>
            <a:spLocks noGrp="1"/>
          </p:cNvSpPr>
          <p:nvPr>
            <p:ph type="sldNum" sz="quarter" idx="7"/>
          </p:nvPr>
        </p:nvSpPr>
        <p:spPr>
          <a:xfrm>
            <a:off x="7699248" y="7027545"/>
            <a:ext cx="2459482" cy="276999"/>
          </a:xfrm>
          <a:prstGeom prst="rect">
            <a:avLst/>
          </a:prstGeom>
        </p:spPr>
        <p:txBody>
          <a:bodyPr wrap="square" lIns="0" tIns="0" rIns="0" bIns="0">
            <a:spAutoFit/>
          </a:bodyPr>
          <a:lstStyle>
            <a:lvl1pPr algn="r">
              <a:defRPr>
                <a:solidFill>
                  <a:schemeClr val="tx1">
                    <a:tint val="75000"/>
                  </a:schemeClr>
                </a:solidFill>
              </a:defRPr>
            </a:lvl1pPr>
          </a:lstStyle>
          <a:p>
            <a:pPr defTabSz="911555"/>
            <a:fld id="{B6F15528-21DE-4FAA-801E-634DDDAF4B2B}" type="slidenum">
              <a:rPr lang="en-US" altLang="zh-TW" smtClean="0">
                <a:solidFill>
                  <a:prstClr val="black">
                    <a:tint val="75000"/>
                  </a:prstClr>
                </a:solidFill>
              </a:rPr>
              <a:pPr defTabSz="911555"/>
              <a:t>‹#›</a:t>
            </a:fld>
            <a:endParaRPr lang="en-US" altLang="zh-TW">
              <a:solidFill>
                <a:prstClr val="black">
                  <a:tint val="75000"/>
                </a:prstClr>
              </a:solidFill>
            </a:endParaRPr>
          </a:p>
        </p:txBody>
      </p:sp>
    </p:spTree>
    <p:extLst>
      <p:ext uri="{BB962C8B-B14F-4D97-AF65-F5344CB8AC3E}">
        <p14:creationId xmlns:p14="http://schemas.microsoft.com/office/powerpoint/2010/main" val="1351719730"/>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Lst>
  <p:txStyles>
    <p:titleStyle>
      <a:lvl1pPr>
        <a:defRPr>
          <a:latin typeface="+mj-lt"/>
          <a:ea typeface="+mj-ea"/>
          <a:cs typeface="+mj-cs"/>
        </a:defRPr>
      </a:lvl1pPr>
    </p:titleStyle>
    <p:bodyStyle>
      <a:lvl1pPr marL="0">
        <a:defRPr>
          <a:latin typeface="+mn-lt"/>
          <a:ea typeface="+mn-ea"/>
          <a:cs typeface="+mn-cs"/>
        </a:defRPr>
      </a:lvl1pPr>
      <a:lvl2pPr marL="455778">
        <a:defRPr>
          <a:latin typeface="+mn-lt"/>
          <a:ea typeface="+mn-ea"/>
          <a:cs typeface="+mn-cs"/>
        </a:defRPr>
      </a:lvl2pPr>
      <a:lvl3pPr marL="911555">
        <a:defRPr>
          <a:latin typeface="+mn-lt"/>
          <a:ea typeface="+mn-ea"/>
          <a:cs typeface="+mn-cs"/>
        </a:defRPr>
      </a:lvl3pPr>
      <a:lvl4pPr marL="1367335">
        <a:defRPr>
          <a:latin typeface="+mn-lt"/>
          <a:ea typeface="+mn-ea"/>
          <a:cs typeface="+mn-cs"/>
        </a:defRPr>
      </a:lvl4pPr>
      <a:lvl5pPr marL="1823114">
        <a:defRPr>
          <a:latin typeface="+mn-lt"/>
          <a:ea typeface="+mn-ea"/>
          <a:cs typeface="+mn-cs"/>
        </a:defRPr>
      </a:lvl5pPr>
      <a:lvl6pPr marL="2278892">
        <a:defRPr>
          <a:latin typeface="+mn-lt"/>
          <a:ea typeface="+mn-ea"/>
          <a:cs typeface="+mn-cs"/>
        </a:defRPr>
      </a:lvl6pPr>
      <a:lvl7pPr marL="2734671">
        <a:defRPr>
          <a:latin typeface="+mn-lt"/>
          <a:ea typeface="+mn-ea"/>
          <a:cs typeface="+mn-cs"/>
        </a:defRPr>
      </a:lvl7pPr>
      <a:lvl8pPr marL="3190453">
        <a:defRPr>
          <a:latin typeface="+mn-lt"/>
          <a:ea typeface="+mn-ea"/>
          <a:cs typeface="+mn-cs"/>
        </a:defRPr>
      </a:lvl8pPr>
      <a:lvl9pPr marL="3646231">
        <a:defRPr>
          <a:latin typeface="+mn-lt"/>
          <a:ea typeface="+mn-ea"/>
          <a:cs typeface="+mn-cs"/>
        </a:defRPr>
      </a:lvl9pPr>
    </p:bodyStyle>
    <p:otherStyle>
      <a:lvl1pPr marL="0">
        <a:defRPr>
          <a:latin typeface="+mn-lt"/>
          <a:ea typeface="+mn-ea"/>
          <a:cs typeface="+mn-cs"/>
        </a:defRPr>
      </a:lvl1pPr>
      <a:lvl2pPr marL="455778">
        <a:defRPr>
          <a:latin typeface="+mn-lt"/>
          <a:ea typeface="+mn-ea"/>
          <a:cs typeface="+mn-cs"/>
        </a:defRPr>
      </a:lvl2pPr>
      <a:lvl3pPr marL="911555">
        <a:defRPr>
          <a:latin typeface="+mn-lt"/>
          <a:ea typeface="+mn-ea"/>
          <a:cs typeface="+mn-cs"/>
        </a:defRPr>
      </a:lvl3pPr>
      <a:lvl4pPr marL="1367335">
        <a:defRPr>
          <a:latin typeface="+mn-lt"/>
          <a:ea typeface="+mn-ea"/>
          <a:cs typeface="+mn-cs"/>
        </a:defRPr>
      </a:lvl4pPr>
      <a:lvl5pPr marL="1823114">
        <a:defRPr>
          <a:latin typeface="+mn-lt"/>
          <a:ea typeface="+mn-ea"/>
          <a:cs typeface="+mn-cs"/>
        </a:defRPr>
      </a:lvl5pPr>
      <a:lvl6pPr marL="2278892">
        <a:defRPr>
          <a:latin typeface="+mn-lt"/>
          <a:ea typeface="+mn-ea"/>
          <a:cs typeface="+mn-cs"/>
        </a:defRPr>
      </a:lvl6pPr>
      <a:lvl7pPr marL="2734671">
        <a:defRPr>
          <a:latin typeface="+mn-lt"/>
          <a:ea typeface="+mn-ea"/>
          <a:cs typeface="+mn-cs"/>
        </a:defRPr>
      </a:lvl7pPr>
      <a:lvl8pPr marL="3190453">
        <a:defRPr>
          <a:latin typeface="+mn-lt"/>
          <a:ea typeface="+mn-ea"/>
          <a:cs typeface="+mn-cs"/>
        </a:defRPr>
      </a:lvl8pPr>
      <a:lvl9pPr marL="3646231">
        <a:defRPr>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02005" y="671692"/>
            <a:ext cx="9089390" cy="1259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36" tIns="52065" rIns="104136" bIns="52065"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802005" y="2182989"/>
            <a:ext cx="908939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4136" tIns="52065" rIns="104136" bIns="52065"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802005" y="6884812"/>
            <a:ext cx="2227792" cy="503767"/>
          </a:xfrm>
          <a:prstGeom prst="rect">
            <a:avLst/>
          </a:prstGeom>
          <a:noFill/>
          <a:ln>
            <a:noFill/>
          </a:ln>
          <a:effectLst/>
          <a:extLst/>
        </p:spPr>
        <p:txBody>
          <a:bodyPr vert="horz" wrap="square" lIns="104136" tIns="52065" rIns="104136" bIns="52065" numCol="1" anchor="t" anchorCtr="0" compatLnSpc="1">
            <a:prstTxWarp prst="textNoShape">
              <a:avLst/>
            </a:prstTxWarp>
          </a:bodyPr>
          <a:lstStyle>
            <a:lvl1pPr algn="l" eaLnBrk="1" hangingPunct="1">
              <a:defRPr sz="1600">
                <a:solidFill>
                  <a:srgbClr val="000000"/>
                </a:solidFill>
                <a:latin typeface="+mn-lt"/>
                <a:ea typeface="+mn-ea"/>
                <a:cs typeface="Arial Unicode MS" pitchFamily="34" charset="-120"/>
              </a:defRPr>
            </a:lvl1pPr>
          </a:lstStyle>
          <a:p>
            <a:pPr defTabSz="1041361" fontAlgn="base">
              <a:spcBef>
                <a:spcPct val="0"/>
              </a:spcBef>
              <a:spcAft>
                <a:spcPct val="0"/>
              </a:spcAft>
              <a:defRPr/>
            </a:pPr>
            <a:endParaRPr kumimoji="1" lang="en-US" altLang="zh-TW"/>
          </a:p>
        </p:txBody>
      </p:sp>
      <p:sp>
        <p:nvSpPr>
          <p:cNvPr id="1029" name="Rectangle 5"/>
          <p:cNvSpPr>
            <a:spLocks noGrp="1" noChangeArrowheads="1"/>
          </p:cNvSpPr>
          <p:nvPr>
            <p:ph type="ftr" sz="quarter" idx="3"/>
          </p:nvPr>
        </p:nvSpPr>
        <p:spPr bwMode="auto">
          <a:xfrm>
            <a:off x="3653582" y="6884812"/>
            <a:ext cx="3386243" cy="503767"/>
          </a:xfrm>
          <a:prstGeom prst="rect">
            <a:avLst/>
          </a:prstGeom>
          <a:noFill/>
          <a:ln>
            <a:noFill/>
          </a:ln>
          <a:effectLst/>
          <a:extLst/>
        </p:spPr>
        <p:txBody>
          <a:bodyPr vert="horz" wrap="square" lIns="104136" tIns="52065" rIns="104136" bIns="52065" numCol="1" anchor="t" anchorCtr="0" compatLnSpc="1">
            <a:prstTxWarp prst="textNoShape">
              <a:avLst/>
            </a:prstTxWarp>
          </a:bodyPr>
          <a:lstStyle>
            <a:lvl1pPr algn="ctr" eaLnBrk="1" hangingPunct="1">
              <a:defRPr sz="1600">
                <a:solidFill>
                  <a:srgbClr val="000000"/>
                </a:solidFill>
                <a:latin typeface="+mn-lt"/>
                <a:ea typeface="+mn-ea"/>
                <a:cs typeface="Arial Unicode MS" pitchFamily="34" charset="-120"/>
              </a:defRPr>
            </a:lvl1pPr>
          </a:lstStyle>
          <a:p>
            <a:pPr defTabSz="1041361" fontAlgn="base">
              <a:spcBef>
                <a:spcPct val="0"/>
              </a:spcBef>
              <a:spcAft>
                <a:spcPct val="0"/>
              </a:spcAft>
              <a:defRPr/>
            </a:pPr>
            <a:endParaRPr kumimoji="1" lang="en-US" altLang="zh-TW"/>
          </a:p>
        </p:txBody>
      </p:sp>
      <p:sp>
        <p:nvSpPr>
          <p:cNvPr id="1030" name="Rectangle 6"/>
          <p:cNvSpPr>
            <a:spLocks noGrp="1" noChangeArrowheads="1"/>
          </p:cNvSpPr>
          <p:nvPr>
            <p:ph type="sldNum" sz="quarter" idx="4"/>
          </p:nvPr>
        </p:nvSpPr>
        <p:spPr bwMode="auto">
          <a:xfrm>
            <a:off x="7663603" y="6884812"/>
            <a:ext cx="2227792" cy="503767"/>
          </a:xfrm>
          <a:prstGeom prst="rect">
            <a:avLst/>
          </a:prstGeom>
          <a:noFill/>
          <a:ln>
            <a:noFill/>
          </a:ln>
          <a:effectLst/>
          <a:extLst/>
        </p:spPr>
        <p:txBody>
          <a:bodyPr vert="horz" wrap="square" lIns="104136" tIns="52065" rIns="104136" bIns="52065" numCol="1" anchor="t" anchorCtr="0" compatLnSpc="1">
            <a:prstTxWarp prst="textNoShape">
              <a:avLst/>
            </a:prstTxWarp>
          </a:bodyPr>
          <a:lstStyle>
            <a:lvl1pPr algn="r" eaLnBrk="1" hangingPunct="1">
              <a:defRPr sz="1600">
                <a:solidFill>
                  <a:srgbClr val="000000"/>
                </a:solidFill>
                <a:latin typeface="Times New Roman" pitchFamily="18" charset="0"/>
                <a:ea typeface="新細明體" pitchFamily="18" charset="-120"/>
              </a:defRPr>
            </a:lvl1pPr>
          </a:lstStyle>
          <a:p>
            <a:pPr defTabSz="1041361" fontAlgn="base">
              <a:spcBef>
                <a:spcPct val="0"/>
              </a:spcBef>
              <a:spcAft>
                <a:spcPct val="0"/>
              </a:spcAft>
              <a:defRPr/>
            </a:pPr>
            <a:fld id="{249783A4-6C6B-4FB7-A3A1-1BA08BAF5996}" type="slidenum">
              <a:rPr kumimoji="1" lang="en-US" altLang="zh-TW" smtClean="0">
                <a:cs typeface="Arial Unicode MS" pitchFamily="34" charset="-120"/>
              </a:rPr>
              <a:pPr defTabSz="1041361" fontAlgn="base">
                <a:spcBef>
                  <a:spcPct val="0"/>
                </a:spcBef>
                <a:spcAft>
                  <a:spcPct val="0"/>
                </a:spcAft>
                <a:defRPr/>
              </a:pPr>
              <a:t>‹#›</a:t>
            </a:fld>
            <a:endParaRPr kumimoji="1" lang="en-US" altLang="zh-TW">
              <a:cs typeface="Arial Unicode MS" pitchFamily="34" charset="-120"/>
            </a:endParaRPr>
          </a:p>
        </p:txBody>
      </p:sp>
    </p:spTree>
    <p:extLst>
      <p:ext uri="{BB962C8B-B14F-4D97-AF65-F5344CB8AC3E}">
        <p14:creationId xmlns:p14="http://schemas.microsoft.com/office/powerpoint/2010/main" val="388444354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Lst>
  <p:hf hdr="0" ftr="0" dt="0"/>
  <p:txStyles>
    <p:titleStyle>
      <a:lvl1pPr algn="ctr" rtl="0" eaLnBrk="0" fontAlgn="base" hangingPunct="0">
        <a:spcBef>
          <a:spcPct val="0"/>
        </a:spcBef>
        <a:spcAft>
          <a:spcPct val="0"/>
        </a:spcAft>
        <a:defRPr kumimoji="1" sz="5000">
          <a:solidFill>
            <a:schemeClr val="tx2"/>
          </a:solidFill>
          <a:latin typeface="+mj-lt"/>
          <a:ea typeface="+mj-ea"/>
          <a:cs typeface="+mj-cs"/>
        </a:defRPr>
      </a:lvl1pPr>
      <a:lvl2pPr algn="ctr" rtl="0" eaLnBrk="0" fontAlgn="base" hangingPunct="0">
        <a:spcBef>
          <a:spcPct val="0"/>
        </a:spcBef>
        <a:spcAft>
          <a:spcPct val="0"/>
        </a:spcAft>
        <a:defRPr kumimoji="1" sz="50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50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50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5000">
          <a:solidFill>
            <a:schemeClr val="tx2"/>
          </a:solidFill>
          <a:latin typeface="Times New Roman" pitchFamily="18" charset="0"/>
          <a:ea typeface="新細明體" pitchFamily="18" charset="-120"/>
        </a:defRPr>
      </a:lvl5pPr>
      <a:lvl6pPr marL="520684" algn="ctr" rtl="0" fontAlgn="base">
        <a:spcBef>
          <a:spcPct val="0"/>
        </a:spcBef>
        <a:spcAft>
          <a:spcPct val="0"/>
        </a:spcAft>
        <a:defRPr kumimoji="1" sz="5000">
          <a:solidFill>
            <a:schemeClr val="tx2"/>
          </a:solidFill>
          <a:latin typeface="Times New Roman" pitchFamily="18" charset="0"/>
          <a:ea typeface="新細明體" pitchFamily="18" charset="-120"/>
        </a:defRPr>
      </a:lvl6pPr>
      <a:lvl7pPr marL="1041361" algn="ctr" rtl="0" fontAlgn="base">
        <a:spcBef>
          <a:spcPct val="0"/>
        </a:spcBef>
        <a:spcAft>
          <a:spcPct val="0"/>
        </a:spcAft>
        <a:defRPr kumimoji="1" sz="5000">
          <a:solidFill>
            <a:schemeClr val="tx2"/>
          </a:solidFill>
          <a:latin typeface="Times New Roman" pitchFamily="18" charset="0"/>
          <a:ea typeface="新細明體" pitchFamily="18" charset="-120"/>
        </a:defRPr>
      </a:lvl7pPr>
      <a:lvl8pPr marL="1562044" algn="ctr" rtl="0" fontAlgn="base">
        <a:spcBef>
          <a:spcPct val="0"/>
        </a:spcBef>
        <a:spcAft>
          <a:spcPct val="0"/>
        </a:spcAft>
        <a:defRPr kumimoji="1" sz="5000">
          <a:solidFill>
            <a:schemeClr val="tx2"/>
          </a:solidFill>
          <a:latin typeface="Times New Roman" pitchFamily="18" charset="0"/>
          <a:ea typeface="新細明體" pitchFamily="18" charset="-120"/>
        </a:defRPr>
      </a:lvl8pPr>
      <a:lvl9pPr marL="2082724" algn="ctr" rtl="0" fontAlgn="base">
        <a:spcBef>
          <a:spcPct val="0"/>
        </a:spcBef>
        <a:spcAft>
          <a:spcPct val="0"/>
        </a:spcAft>
        <a:defRPr kumimoji="1" sz="5000">
          <a:solidFill>
            <a:schemeClr val="tx2"/>
          </a:solidFill>
          <a:latin typeface="Times New Roman" pitchFamily="18" charset="0"/>
          <a:ea typeface="新細明體" pitchFamily="18" charset="-120"/>
        </a:defRPr>
      </a:lvl9pPr>
    </p:titleStyle>
    <p:bodyStyle>
      <a:lvl1pPr marL="390511" indent="-390511" algn="l" rtl="0" eaLnBrk="0" fontAlgn="base" hangingPunct="0">
        <a:spcBef>
          <a:spcPct val="20000"/>
        </a:spcBef>
        <a:spcAft>
          <a:spcPct val="0"/>
        </a:spcAft>
        <a:buChar char="•"/>
        <a:defRPr kumimoji="1" sz="3600">
          <a:solidFill>
            <a:schemeClr val="tx1"/>
          </a:solidFill>
          <a:latin typeface="+mn-lt"/>
          <a:ea typeface="+mn-ea"/>
          <a:cs typeface="+mn-cs"/>
        </a:defRPr>
      </a:lvl1pPr>
      <a:lvl2pPr marL="846110" indent="-325423" algn="l" rtl="0" eaLnBrk="0" fontAlgn="base" hangingPunct="0">
        <a:spcBef>
          <a:spcPct val="20000"/>
        </a:spcBef>
        <a:spcAft>
          <a:spcPct val="0"/>
        </a:spcAft>
        <a:buChar char="–"/>
        <a:defRPr kumimoji="1" sz="3200">
          <a:solidFill>
            <a:schemeClr val="tx1"/>
          </a:solidFill>
          <a:latin typeface="+mn-lt"/>
          <a:ea typeface="+mn-ea"/>
        </a:defRPr>
      </a:lvl2pPr>
      <a:lvl3pPr marL="1301704" indent="-260342" algn="l" rtl="0" eaLnBrk="0" fontAlgn="base" hangingPunct="0">
        <a:spcBef>
          <a:spcPct val="20000"/>
        </a:spcBef>
        <a:spcAft>
          <a:spcPct val="0"/>
        </a:spcAft>
        <a:buChar char="•"/>
        <a:defRPr kumimoji="1" sz="2700">
          <a:solidFill>
            <a:schemeClr val="tx1"/>
          </a:solidFill>
          <a:latin typeface="+mn-lt"/>
          <a:ea typeface="+mn-ea"/>
        </a:defRPr>
      </a:lvl3pPr>
      <a:lvl4pPr marL="1822382" indent="-260342" algn="l" rtl="0" eaLnBrk="0" fontAlgn="base" hangingPunct="0">
        <a:spcBef>
          <a:spcPct val="20000"/>
        </a:spcBef>
        <a:spcAft>
          <a:spcPct val="0"/>
        </a:spcAft>
        <a:buChar char="–"/>
        <a:defRPr kumimoji="1" sz="2300">
          <a:solidFill>
            <a:schemeClr val="tx1"/>
          </a:solidFill>
          <a:latin typeface="+mn-lt"/>
          <a:ea typeface="+mn-ea"/>
        </a:defRPr>
      </a:lvl4pPr>
      <a:lvl5pPr marL="2343066" indent="-260342" algn="l" rtl="0" eaLnBrk="0" fontAlgn="base" hangingPunct="0">
        <a:spcBef>
          <a:spcPct val="20000"/>
        </a:spcBef>
        <a:spcAft>
          <a:spcPct val="0"/>
        </a:spcAft>
        <a:buChar char="»"/>
        <a:defRPr kumimoji="1" sz="2300">
          <a:solidFill>
            <a:schemeClr val="tx1"/>
          </a:solidFill>
          <a:latin typeface="+mn-lt"/>
          <a:ea typeface="+mn-ea"/>
        </a:defRPr>
      </a:lvl5pPr>
      <a:lvl6pPr marL="2863750" indent="-260342" algn="l" rtl="0" fontAlgn="base">
        <a:spcBef>
          <a:spcPct val="20000"/>
        </a:spcBef>
        <a:spcAft>
          <a:spcPct val="0"/>
        </a:spcAft>
        <a:buChar char="»"/>
        <a:defRPr kumimoji="1" sz="2300">
          <a:solidFill>
            <a:schemeClr val="tx1"/>
          </a:solidFill>
          <a:latin typeface="+mn-lt"/>
          <a:ea typeface="+mn-ea"/>
        </a:defRPr>
      </a:lvl6pPr>
      <a:lvl7pPr marL="3384430" indent="-260342" algn="l" rtl="0" fontAlgn="base">
        <a:spcBef>
          <a:spcPct val="20000"/>
        </a:spcBef>
        <a:spcAft>
          <a:spcPct val="0"/>
        </a:spcAft>
        <a:buChar char="»"/>
        <a:defRPr kumimoji="1" sz="2300">
          <a:solidFill>
            <a:schemeClr val="tx1"/>
          </a:solidFill>
          <a:latin typeface="+mn-lt"/>
          <a:ea typeface="+mn-ea"/>
        </a:defRPr>
      </a:lvl7pPr>
      <a:lvl8pPr marL="3905107" indent="-260342" algn="l" rtl="0" fontAlgn="base">
        <a:spcBef>
          <a:spcPct val="20000"/>
        </a:spcBef>
        <a:spcAft>
          <a:spcPct val="0"/>
        </a:spcAft>
        <a:buChar char="»"/>
        <a:defRPr kumimoji="1" sz="2300">
          <a:solidFill>
            <a:schemeClr val="tx1"/>
          </a:solidFill>
          <a:latin typeface="+mn-lt"/>
          <a:ea typeface="+mn-ea"/>
        </a:defRPr>
      </a:lvl8pPr>
      <a:lvl9pPr marL="4425791" indent="-260342" algn="l" rtl="0" fontAlgn="base">
        <a:spcBef>
          <a:spcPct val="20000"/>
        </a:spcBef>
        <a:spcAft>
          <a:spcPct val="0"/>
        </a:spcAft>
        <a:buChar char="»"/>
        <a:defRPr kumimoji="1" sz="2300">
          <a:solidFill>
            <a:schemeClr val="tx1"/>
          </a:solidFill>
          <a:latin typeface="+mn-lt"/>
          <a:ea typeface="+mn-ea"/>
        </a:defRPr>
      </a:lvl9pPr>
    </p:bodyStyle>
    <p:otherStyle>
      <a:defPPr>
        <a:defRPr lang="zh-TW"/>
      </a:defPPr>
      <a:lvl1pPr marL="0" algn="l" defTabSz="1041361" rtl="0" eaLnBrk="1" latinLnBrk="0" hangingPunct="1">
        <a:defRPr sz="2100" kern="1200">
          <a:solidFill>
            <a:schemeClr val="tx1"/>
          </a:solidFill>
          <a:latin typeface="+mn-lt"/>
          <a:ea typeface="+mn-ea"/>
          <a:cs typeface="+mn-cs"/>
        </a:defRPr>
      </a:lvl1pPr>
      <a:lvl2pPr marL="520684" algn="l" defTabSz="1041361" rtl="0" eaLnBrk="1" latinLnBrk="0" hangingPunct="1">
        <a:defRPr sz="2100" kern="1200">
          <a:solidFill>
            <a:schemeClr val="tx1"/>
          </a:solidFill>
          <a:latin typeface="+mn-lt"/>
          <a:ea typeface="+mn-ea"/>
          <a:cs typeface="+mn-cs"/>
        </a:defRPr>
      </a:lvl2pPr>
      <a:lvl3pPr marL="1041361" algn="l" defTabSz="1041361" rtl="0" eaLnBrk="1" latinLnBrk="0" hangingPunct="1">
        <a:defRPr sz="2100" kern="1200">
          <a:solidFill>
            <a:schemeClr val="tx1"/>
          </a:solidFill>
          <a:latin typeface="+mn-lt"/>
          <a:ea typeface="+mn-ea"/>
          <a:cs typeface="+mn-cs"/>
        </a:defRPr>
      </a:lvl3pPr>
      <a:lvl4pPr marL="1562044" algn="l" defTabSz="1041361" rtl="0" eaLnBrk="1" latinLnBrk="0" hangingPunct="1">
        <a:defRPr sz="2100" kern="1200">
          <a:solidFill>
            <a:schemeClr val="tx1"/>
          </a:solidFill>
          <a:latin typeface="+mn-lt"/>
          <a:ea typeface="+mn-ea"/>
          <a:cs typeface="+mn-cs"/>
        </a:defRPr>
      </a:lvl4pPr>
      <a:lvl5pPr marL="2082724" algn="l" defTabSz="1041361" rtl="0" eaLnBrk="1" latinLnBrk="0" hangingPunct="1">
        <a:defRPr sz="2100" kern="1200">
          <a:solidFill>
            <a:schemeClr val="tx1"/>
          </a:solidFill>
          <a:latin typeface="+mn-lt"/>
          <a:ea typeface="+mn-ea"/>
          <a:cs typeface="+mn-cs"/>
        </a:defRPr>
      </a:lvl5pPr>
      <a:lvl6pPr marL="2603407" algn="l" defTabSz="1041361" rtl="0" eaLnBrk="1" latinLnBrk="0" hangingPunct="1">
        <a:defRPr sz="2100" kern="1200">
          <a:solidFill>
            <a:schemeClr val="tx1"/>
          </a:solidFill>
          <a:latin typeface="+mn-lt"/>
          <a:ea typeface="+mn-ea"/>
          <a:cs typeface="+mn-cs"/>
        </a:defRPr>
      </a:lvl6pPr>
      <a:lvl7pPr marL="3124084" algn="l" defTabSz="1041361" rtl="0" eaLnBrk="1" latinLnBrk="0" hangingPunct="1">
        <a:defRPr sz="2100" kern="1200">
          <a:solidFill>
            <a:schemeClr val="tx1"/>
          </a:solidFill>
          <a:latin typeface="+mn-lt"/>
          <a:ea typeface="+mn-ea"/>
          <a:cs typeface="+mn-cs"/>
        </a:defRPr>
      </a:lvl7pPr>
      <a:lvl8pPr marL="3644769" algn="l" defTabSz="1041361" rtl="0" eaLnBrk="1" latinLnBrk="0" hangingPunct="1">
        <a:defRPr sz="2100" kern="1200">
          <a:solidFill>
            <a:schemeClr val="tx1"/>
          </a:solidFill>
          <a:latin typeface="+mn-lt"/>
          <a:ea typeface="+mn-ea"/>
          <a:cs typeface="+mn-cs"/>
        </a:defRPr>
      </a:lvl8pPr>
      <a:lvl9pPr marL="4165443" algn="l" defTabSz="1041361"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eg"/><Relationship Id="rId13" Type="http://schemas.openxmlformats.org/officeDocument/2006/relationships/image" Target="../media/image44.jpe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43.jpeg"/><Relationship Id="rId2" Type="http://schemas.openxmlformats.org/officeDocument/2006/relationships/image" Target="../media/image7.png"/><Relationship Id="rId1" Type="http://schemas.openxmlformats.org/officeDocument/2006/relationships/slideLayout" Target="../slideLayouts/slideLayout72.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png"/><Relationship Id="rId10" Type="http://schemas.openxmlformats.org/officeDocument/2006/relationships/image" Target="../media/image41.jpeg"/><Relationship Id="rId4" Type="http://schemas.openxmlformats.org/officeDocument/2006/relationships/image" Target="../media/image35.png"/><Relationship Id="rId9" Type="http://schemas.openxmlformats.org/officeDocument/2006/relationships/image" Target="../media/image40.jpeg"/><Relationship Id="rId14"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jp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image" Target="../media/image5.png"/><Relationship Id="rId1" Type="http://schemas.openxmlformats.org/officeDocument/2006/relationships/slideLayout" Target="../slideLayouts/slideLayout137.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jpeg"/><Relationship Id="rId18" Type="http://schemas.openxmlformats.org/officeDocument/2006/relationships/image" Target="../media/image71.png"/><Relationship Id="rId3" Type="http://schemas.openxmlformats.org/officeDocument/2006/relationships/image" Target="../media/image57.jpeg"/><Relationship Id="rId21" Type="http://schemas.openxmlformats.org/officeDocument/2006/relationships/image" Target="../media/image74.png"/><Relationship Id="rId7" Type="http://schemas.openxmlformats.org/officeDocument/2006/relationships/image" Target="../media/image61.jpeg"/><Relationship Id="rId12" Type="http://schemas.openxmlformats.org/officeDocument/2006/relationships/image" Target="../media/image66.jpeg"/><Relationship Id="rId17" Type="http://schemas.openxmlformats.org/officeDocument/2006/relationships/image" Target="../media/image70.png"/><Relationship Id="rId2" Type="http://schemas.openxmlformats.org/officeDocument/2006/relationships/image" Target="../media/image7.png"/><Relationship Id="rId16" Type="http://schemas.openxmlformats.org/officeDocument/2006/relationships/image" Target="../media/image69.jpeg"/><Relationship Id="rId20" Type="http://schemas.openxmlformats.org/officeDocument/2006/relationships/image" Target="../media/image73.png"/><Relationship Id="rId1" Type="http://schemas.openxmlformats.org/officeDocument/2006/relationships/slideLayout" Target="../slideLayouts/slideLayout72.xml"/><Relationship Id="rId6" Type="http://schemas.openxmlformats.org/officeDocument/2006/relationships/image" Target="../media/image60.jpeg"/><Relationship Id="rId11" Type="http://schemas.openxmlformats.org/officeDocument/2006/relationships/image" Target="../media/image65.jpeg"/><Relationship Id="rId5" Type="http://schemas.openxmlformats.org/officeDocument/2006/relationships/image" Target="../media/image59.jpeg"/><Relationship Id="rId15" Type="http://schemas.openxmlformats.org/officeDocument/2006/relationships/image" Target="../media/image68.jpeg"/><Relationship Id="rId10" Type="http://schemas.openxmlformats.org/officeDocument/2006/relationships/image" Target="../media/image64.jpeg"/><Relationship Id="rId19" Type="http://schemas.openxmlformats.org/officeDocument/2006/relationships/image" Target="../media/image72.png"/><Relationship Id="rId4" Type="http://schemas.openxmlformats.org/officeDocument/2006/relationships/image" Target="../media/image58.jpeg"/><Relationship Id="rId9" Type="http://schemas.openxmlformats.org/officeDocument/2006/relationships/image" Target="../media/image63.jpeg"/><Relationship Id="rId14" Type="http://schemas.openxmlformats.org/officeDocument/2006/relationships/hyperlink" Target="http://www.compuware-us.com/show/dm/53.jpg"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80.jpeg"/><Relationship Id="rId13" Type="http://schemas.openxmlformats.org/officeDocument/2006/relationships/image" Target="../media/image85.jpeg"/><Relationship Id="rId18" Type="http://schemas.openxmlformats.org/officeDocument/2006/relationships/image" Target="../media/image90.jpeg"/><Relationship Id="rId3" Type="http://schemas.openxmlformats.org/officeDocument/2006/relationships/image" Target="../media/image75.jpeg"/><Relationship Id="rId21" Type="http://schemas.openxmlformats.org/officeDocument/2006/relationships/image" Target="../media/image93.jpeg"/><Relationship Id="rId7" Type="http://schemas.openxmlformats.org/officeDocument/2006/relationships/image" Target="../media/image79.jpeg"/><Relationship Id="rId12" Type="http://schemas.openxmlformats.org/officeDocument/2006/relationships/image" Target="../media/image84.jpeg"/><Relationship Id="rId17" Type="http://schemas.openxmlformats.org/officeDocument/2006/relationships/image" Target="../media/image89.png"/><Relationship Id="rId2" Type="http://schemas.openxmlformats.org/officeDocument/2006/relationships/image" Target="../media/image7.png"/><Relationship Id="rId16" Type="http://schemas.openxmlformats.org/officeDocument/2006/relationships/image" Target="../media/image88.jpeg"/><Relationship Id="rId20" Type="http://schemas.openxmlformats.org/officeDocument/2006/relationships/image" Target="../media/image92.png"/><Relationship Id="rId1" Type="http://schemas.openxmlformats.org/officeDocument/2006/relationships/slideLayout" Target="../slideLayouts/slideLayout62.xml"/><Relationship Id="rId6" Type="http://schemas.openxmlformats.org/officeDocument/2006/relationships/image" Target="../media/image78.png"/><Relationship Id="rId11" Type="http://schemas.openxmlformats.org/officeDocument/2006/relationships/image" Target="../media/image83.jpeg"/><Relationship Id="rId5" Type="http://schemas.openxmlformats.org/officeDocument/2006/relationships/image" Target="../media/image77.png"/><Relationship Id="rId15" Type="http://schemas.openxmlformats.org/officeDocument/2006/relationships/image" Target="../media/image87.jpeg"/><Relationship Id="rId10" Type="http://schemas.openxmlformats.org/officeDocument/2006/relationships/image" Target="../media/image82.jpeg"/><Relationship Id="rId19" Type="http://schemas.openxmlformats.org/officeDocument/2006/relationships/image" Target="../media/image91.jpeg"/><Relationship Id="rId4" Type="http://schemas.openxmlformats.org/officeDocument/2006/relationships/image" Target="../media/image76.jpeg"/><Relationship Id="rId9" Type="http://schemas.openxmlformats.org/officeDocument/2006/relationships/image" Target="../media/image81.png"/><Relationship Id="rId14" Type="http://schemas.openxmlformats.org/officeDocument/2006/relationships/image" Target="../media/image86.jpeg"/><Relationship Id="rId22" Type="http://schemas.openxmlformats.org/officeDocument/2006/relationships/image" Target="../media/image94.jpeg"/></Relationships>
</file>

<file path=ppt/slides/_rels/slide14.xml.rels><?xml version="1.0" encoding="UTF-8" standalone="yes"?>
<Relationships xmlns="http://schemas.openxmlformats.org/package/2006/relationships"><Relationship Id="rId3" Type="http://schemas.openxmlformats.org/officeDocument/2006/relationships/image" Target="../media/image96.gif"/><Relationship Id="rId2" Type="http://schemas.openxmlformats.org/officeDocument/2006/relationships/image" Target="../media/image95.png"/><Relationship Id="rId1" Type="http://schemas.openxmlformats.org/officeDocument/2006/relationships/slideLayout" Target="../slideLayouts/slideLayout90.xml"/><Relationship Id="rId4" Type="http://schemas.openxmlformats.org/officeDocument/2006/relationships/image" Target="../media/image97.png"/></Relationships>
</file>

<file path=ppt/slides/_rels/slide15.xml.rels><?xml version="1.0" encoding="UTF-8" standalone="yes"?>
<Relationships xmlns="http://schemas.openxmlformats.org/package/2006/relationships"><Relationship Id="rId8" Type="http://schemas.openxmlformats.org/officeDocument/2006/relationships/image" Target="../media/image103.png"/><Relationship Id="rId3" Type="http://schemas.openxmlformats.org/officeDocument/2006/relationships/image" Target="../media/image98.jpeg"/><Relationship Id="rId7" Type="http://schemas.openxmlformats.org/officeDocument/2006/relationships/image" Target="../media/image102.jpeg"/><Relationship Id="rId2" Type="http://schemas.openxmlformats.org/officeDocument/2006/relationships/image" Target="../media/image7.png"/><Relationship Id="rId1" Type="http://schemas.openxmlformats.org/officeDocument/2006/relationships/slideLayout" Target="../slideLayouts/slideLayout86.xml"/><Relationship Id="rId6" Type="http://schemas.openxmlformats.org/officeDocument/2006/relationships/image" Target="../media/image101.jpeg"/><Relationship Id="rId11" Type="http://schemas.openxmlformats.org/officeDocument/2006/relationships/image" Target="../media/image106.png"/><Relationship Id="rId5" Type="http://schemas.openxmlformats.org/officeDocument/2006/relationships/image" Target="../media/image100.jpeg"/><Relationship Id="rId10" Type="http://schemas.openxmlformats.org/officeDocument/2006/relationships/image" Target="../media/image105.png"/><Relationship Id="rId4" Type="http://schemas.openxmlformats.org/officeDocument/2006/relationships/image" Target="../media/image99.jpeg"/><Relationship Id="rId9" Type="http://schemas.openxmlformats.org/officeDocument/2006/relationships/image" Target="../media/image104.png"/></Relationships>
</file>

<file path=ppt/slides/_rels/slide16.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107.jpeg"/><Relationship Id="rId7" Type="http://schemas.openxmlformats.org/officeDocument/2006/relationships/image" Target="../media/image110.png"/><Relationship Id="rId2" Type="http://schemas.openxmlformats.org/officeDocument/2006/relationships/notesSlide" Target="../notesSlides/notesSlide1.xml"/><Relationship Id="rId1" Type="http://schemas.openxmlformats.org/officeDocument/2006/relationships/slideLayout" Target="../slideLayouts/slideLayout6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2.xml"/><Relationship Id="rId1" Type="http://schemas.openxmlformats.org/officeDocument/2006/relationships/slideLayout" Target="../slideLayouts/slideLayout96.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5.png"/><Relationship Id="rId1" Type="http://schemas.openxmlformats.org/officeDocument/2006/relationships/slideLayout" Target="../slideLayouts/slideLayout14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113.png"/></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5.png"/><Relationship Id="rId1" Type="http://schemas.openxmlformats.org/officeDocument/2006/relationships/slideLayout" Target="../slideLayouts/slideLayout13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5.png"/><Relationship Id="rId1" Type="http://schemas.openxmlformats.org/officeDocument/2006/relationships/slideLayout" Target="../slideLayouts/slideLayout13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9.xml"/><Relationship Id="rId4" Type="http://schemas.openxmlformats.org/officeDocument/2006/relationships/image" Target="../media/image114.emf"/></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3.xml"/></Relationships>
</file>

<file path=ppt/slides/_rels/slide26.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52.xml"/></Relationships>
</file>

<file path=ppt/slides/_rels/slide28.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95.png"/><Relationship Id="rId1" Type="http://schemas.openxmlformats.org/officeDocument/2006/relationships/slideLayout" Target="../slideLayouts/slideLayout162.xml"/></Relationships>
</file>

<file path=ppt/slides/_rels/slide2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5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67.xml"/></Relationships>
</file>

<file path=ppt/slides/_rels/slide3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47.xml"/></Relationships>
</file>

<file path=ppt/slides/_rels/slide3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45.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jpe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9.xml"/><Relationship Id="rId6" Type="http://schemas.openxmlformats.org/officeDocument/2006/relationships/image" Target="../media/image7.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png"/><Relationship Id="rId1" Type="http://schemas.openxmlformats.org/officeDocument/2006/relationships/slideLayout" Target="../slideLayouts/slideLayout67.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4"/>
          <p:cNvSpPr txBox="1">
            <a:spLocks noChangeArrowheads="1"/>
          </p:cNvSpPr>
          <p:nvPr/>
        </p:nvSpPr>
        <p:spPr bwMode="auto">
          <a:xfrm>
            <a:off x="510536" y="1339854"/>
            <a:ext cx="9713172" cy="27983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3803" tIns="51896" rIns="103803" bIns="51896" numCol="1" anchor="t" anchorCtr="0" compatLnSpc="1">
            <a:prstTxWarp prst="textNoShape">
              <a:avLst/>
            </a:prstTxWarp>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zh-TW" altLang="en-US" sz="4600" b="1" dirty="0">
                <a:solidFill>
                  <a:srgbClr val="15155C"/>
                </a:solidFill>
                <a:latin typeface="標楷體" pitchFamily="65" charset="-120"/>
                <a:ea typeface="標楷體" pitchFamily="65" charset="-120"/>
                <a:cs typeface="Calibri"/>
              </a:rPr>
              <a:t>          </a:t>
            </a:r>
            <a:r>
              <a:rPr lang="zh-TW" altLang="en-US" sz="3200" b="1" dirty="0">
                <a:solidFill>
                  <a:srgbClr val="15155C"/>
                </a:solidFill>
                <a:latin typeface="標楷體" pitchFamily="65" charset="-120"/>
                <a:ea typeface="標楷體" pitchFamily="65" charset="-120"/>
                <a:cs typeface="Calibri"/>
              </a:rPr>
              <a:t> </a:t>
            </a:r>
            <a:r>
              <a:rPr lang="zh-TW" altLang="en-US" sz="4600" b="1" dirty="0">
                <a:solidFill>
                  <a:srgbClr val="15155C"/>
                </a:solidFill>
                <a:latin typeface="標楷體" pitchFamily="65" charset="-120"/>
                <a:ea typeface="標楷體" pitchFamily="65" charset="-120"/>
                <a:cs typeface="Calibri"/>
              </a:rPr>
              <a:t>環隆科技股份有限公司</a:t>
            </a:r>
          </a:p>
          <a:p>
            <a:pPr algn="ctr"/>
            <a:endParaRPr lang="en-US" altLang="zh-TW" sz="2900" b="1" dirty="0">
              <a:solidFill>
                <a:srgbClr val="15155C"/>
              </a:solidFill>
              <a:latin typeface="標楷體" pitchFamily="65" charset="-120"/>
              <a:ea typeface="標楷體" pitchFamily="65" charset="-120"/>
              <a:cs typeface="Calibri"/>
            </a:endParaRPr>
          </a:p>
          <a:p>
            <a:pPr algn="ctr">
              <a:spcBef>
                <a:spcPts val="2398"/>
              </a:spcBef>
            </a:pPr>
            <a:r>
              <a:rPr lang="en-US" altLang="zh-TW" sz="2900" b="1" dirty="0">
                <a:solidFill>
                  <a:srgbClr val="15155C"/>
                </a:solidFill>
                <a:latin typeface="標楷體" pitchFamily="65" charset="-120"/>
                <a:ea typeface="標楷體" pitchFamily="65" charset="-120"/>
                <a:cs typeface="Calibri"/>
              </a:rPr>
              <a:t>(</a:t>
            </a:r>
            <a:r>
              <a:rPr lang="zh-TW" altLang="en-US" sz="2900" b="1" dirty="0">
                <a:solidFill>
                  <a:srgbClr val="15155C"/>
                </a:solidFill>
                <a:latin typeface="標楷體" pitchFamily="65" charset="-120"/>
                <a:ea typeface="標楷體" pitchFamily="65" charset="-120"/>
                <a:cs typeface="Calibri"/>
              </a:rPr>
              <a:t>股票代號：</a:t>
            </a:r>
            <a:r>
              <a:rPr lang="en-US" altLang="zh-TW" sz="2900" b="1" dirty="0">
                <a:solidFill>
                  <a:srgbClr val="15155C"/>
                </a:solidFill>
                <a:latin typeface="標楷體" pitchFamily="65" charset="-120"/>
                <a:ea typeface="標楷體" pitchFamily="65" charset="-120"/>
                <a:cs typeface="Calibri"/>
              </a:rPr>
              <a:t>2413)</a:t>
            </a:r>
          </a:p>
          <a:p>
            <a:pPr algn="ctr">
              <a:lnSpc>
                <a:spcPct val="150000"/>
              </a:lnSpc>
            </a:pPr>
            <a:r>
              <a:rPr lang="zh-TW" altLang="en-US" sz="4600" b="1" dirty="0">
                <a:solidFill>
                  <a:srgbClr val="15155C"/>
                </a:solidFill>
                <a:latin typeface="標楷體" pitchFamily="65" charset="-120"/>
                <a:ea typeface="標楷體" pitchFamily="65" charset="-120"/>
                <a:cs typeface="Calibri"/>
              </a:rPr>
              <a:t>法人說明會</a:t>
            </a:r>
            <a:endParaRPr lang="en-US" altLang="zh-TW" sz="4600" b="1" dirty="0">
              <a:solidFill>
                <a:srgbClr val="15155C"/>
              </a:solidFill>
              <a:latin typeface="標楷體" pitchFamily="65" charset="-120"/>
              <a:ea typeface="標楷體" pitchFamily="65" charset="-120"/>
              <a:cs typeface="Calibri"/>
            </a:endParaRPr>
          </a:p>
          <a:p>
            <a:pPr algn="ctr">
              <a:lnSpc>
                <a:spcPct val="150000"/>
              </a:lnSpc>
            </a:pPr>
            <a:endParaRPr lang="en-US" altLang="zh-TW" sz="2100" b="1" dirty="0">
              <a:solidFill>
                <a:srgbClr val="15155C"/>
              </a:solidFill>
              <a:latin typeface="標楷體" pitchFamily="65" charset="-120"/>
              <a:ea typeface="標楷體" pitchFamily="65" charset="-120"/>
              <a:cs typeface="Calibri"/>
            </a:endParaRPr>
          </a:p>
          <a:p>
            <a:pPr algn="ctr">
              <a:lnSpc>
                <a:spcPct val="150000"/>
              </a:lnSpc>
            </a:pPr>
            <a:endParaRPr lang="en-US" altLang="zh-TW" sz="2100" b="1" dirty="0">
              <a:solidFill>
                <a:srgbClr val="15155C"/>
              </a:solidFill>
              <a:latin typeface="標楷體" pitchFamily="65" charset="-120"/>
              <a:ea typeface="標楷體" pitchFamily="65" charset="-120"/>
              <a:cs typeface="Calibri"/>
            </a:endParaRPr>
          </a:p>
          <a:p>
            <a:pPr algn="ctr">
              <a:lnSpc>
                <a:spcPct val="150000"/>
              </a:lnSpc>
            </a:pPr>
            <a:endParaRPr lang="en-US" altLang="zh-TW" sz="2100" b="1" dirty="0">
              <a:solidFill>
                <a:srgbClr val="15155C"/>
              </a:solidFill>
              <a:latin typeface="標楷體" pitchFamily="65" charset="-120"/>
              <a:ea typeface="標楷體" pitchFamily="65" charset="-120"/>
              <a:cs typeface="Calibri"/>
            </a:endParaRPr>
          </a:p>
          <a:p>
            <a:pPr algn="ctr">
              <a:lnSpc>
                <a:spcPct val="150000"/>
              </a:lnSpc>
            </a:pPr>
            <a:endParaRPr lang="en-US" altLang="zh-TW" sz="2100" b="1" dirty="0">
              <a:solidFill>
                <a:srgbClr val="15155C"/>
              </a:solidFill>
              <a:latin typeface="標楷體" pitchFamily="65" charset="-120"/>
              <a:ea typeface="標楷體" pitchFamily="65" charset="-120"/>
              <a:cs typeface="Calibri"/>
            </a:endParaRPr>
          </a:p>
          <a:p>
            <a:pPr algn="ctr">
              <a:lnSpc>
                <a:spcPct val="150000"/>
              </a:lnSpc>
            </a:pPr>
            <a:endParaRPr lang="en-US" altLang="zh-TW" sz="2100" b="1" dirty="0">
              <a:solidFill>
                <a:srgbClr val="15155C"/>
              </a:solidFill>
              <a:latin typeface="標楷體" pitchFamily="65" charset="-120"/>
              <a:ea typeface="標楷體" pitchFamily="65" charset="-120"/>
              <a:cs typeface="Calibri"/>
            </a:endParaRPr>
          </a:p>
          <a:p>
            <a:pPr algn="ctr">
              <a:lnSpc>
                <a:spcPct val="150000"/>
              </a:lnSpc>
            </a:pPr>
            <a:r>
              <a:rPr lang="en-US" altLang="zh-TW" sz="2100" b="1" dirty="0" smtClean="0">
                <a:solidFill>
                  <a:srgbClr val="15155C"/>
                </a:solidFill>
                <a:latin typeface="標楷體" pitchFamily="65" charset="-120"/>
                <a:ea typeface="標楷體" pitchFamily="65" charset="-120"/>
                <a:cs typeface="Calibri"/>
              </a:rPr>
              <a:t>2018</a:t>
            </a:r>
            <a:r>
              <a:rPr lang="zh-TW" altLang="en-US" sz="2100" b="1" dirty="0" smtClean="0">
                <a:solidFill>
                  <a:srgbClr val="15155C"/>
                </a:solidFill>
                <a:latin typeface="標楷體" pitchFamily="65" charset="-120"/>
                <a:ea typeface="標楷體" pitchFamily="65" charset="-120"/>
                <a:cs typeface="Calibri"/>
              </a:rPr>
              <a:t>年</a:t>
            </a:r>
            <a:r>
              <a:rPr lang="en-US" altLang="zh-TW" sz="2100" b="1" dirty="0">
                <a:solidFill>
                  <a:srgbClr val="15155C"/>
                </a:solidFill>
                <a:latin typeface="標楷體" pitchFamily="65" charset="-120"/>
                <a:ea typeface="標楷體" pitchFamily="65" charset="-120"/>
                <a:cs typeface="Calibri"/>
              </a:rPr>
              <a:t>11</a:t>
            </a:r>
            <a:r>
              <a:rPr lang="zh-TW" altLang="en-US" sz="2100" b="1" dirty="0">
                <a:solidFill>
                  <a:srgbClr val="15155C"/>
                </a:solidFill>
                <a:latin typeface="標楷體" pitchFamily="65" charset="-120"/>
                <a:ea typeface="標楷體" pitchFamily="65" charset="-120"/>
                <a:cs typeface="Calibri"/>
              </a:rPr>
              <a:t>月</a:t>
            </a:r>
            <a:r>
              <a:rPr lang="en-US" altLang="zh-TW" sz="2100" b="1" dirty="0" smtClean="0">
                <a:solidFill>
                  <a:srgbClr val="15155C"/>
                </a:solidFill>
                <a:latin typeface="標楷體" pitchFamily="65" charset="-120"/>
                <a:ea typeface="標楷體" pitchFamily="65" charset="-120"/>
                <a:cs typeface="Calibri"/>
              </a:rPr>
              <a:t>23</a:t>
            </a:r>
            <a:r>
              <a:rPr lang="zh-TW" altLang="en-US" sz="2100" b="1" dirty="0" smtClean="0">
                <a:solidFill>
                  <a:srgbClr val="15155C"/>
                </a:solidFill>
                <a:latin typeface="標楷體" pitchFamily="65" charset="-120"/>
                <a:ea typeface="標楷體" pitchFamily="65" charset="-120"/>
                <a:cs typeface="Calibri"/>
              </a:rPr>
              <a:t>日</a:t>
            </a:r>
            <a:endParaRPr lang="zh-TW" altLang="en-US" sz="2100" b="1" dirty="0">
              <a:solidFill>
                <a:srgbClr val="15155C"/>
              </a:solidFill>
              <a:latin typeface="標楷體" pitchFamily="65" charset="-120"/>
              <a:ea typeface="標楷體" pitchFamily="65" charset="-120"/>
              <a:cs typeface="Calibri"/>
            </a:endParaRPr>
          </a:p>
        </p:txBody>
      </p:sp>
      <p:sp>
        <p:nvSpPr>
          <p:cNvPr id="2" name="object 2"/>
          <p:cNvSpPr txBox="1">
            <a:spLocks noGrp="1"/>
          </p:cNvSpPr>
          <p:nvPr>
            <p:ph type="ctrTitle"/>
          </p:nvPr>
        </p:nvSpPr>
        <p:spPr>
          <a:xfrm>
            <a:off x="1595632" y="2178051"/>
            <a:ext cx="7502143" cy="615553"/>
          </a:xfrm>
          <a:prstGeom prst="rect">
            <a:avLst/>
          </a:prstGeom>
        </p:spPr>
        <p:txBody>
          <a:bodyPr vert="horz" wrap="square" lIns="0" tIns="0" rIns="0" bIns="0" rtlCol="0">
            <a:spAutoFit/>
          </a:bodyPr>
          <a:lstStyle/>
          <a:p>
            <a:pPr marL="16438"/>
            <a:r>
              <a:rPr u="none" dirty="0"/>
              <a:t>Universal Microelectronics Co.,</a:t>
            </a:r>
            <a:r>
              <a:rPr u="none" spc="-89" dirty="0"/>
              <a:t> </a:t>
            </a:r>
            <a:r>
              <a:rPr u="none" spc="5" dirty="0"/>
              <a:t>Ltd.</a:t>
            </a:r>
          </a:p>
        </p:txBody>
      </p:sp>
      <p:sp>
        <p:nvSpPr>
          <p:cNvPr id="4" name="object 4"/>
          <p:cNvSpPr/>
          <p:nvPr/>
        </p:nvSpPr>
        <p:spPr>
          <a:xfrm>
            <a:off x="1191362" y="2178050"/>
            <a:ext cx="8351520" cy="36000"/>
          </a:xfrm>
          <a:custGeom>
            <a:avLst/>
            <a:gdLst/>
            <a:ahLst/>
            <a:cxnLst/>
            <a:rect l="l" t="t" r="r" b="b"/>
            <a:pathLst>
              <a:path w="8351520" h="64134">
                <a:moveTo>
                  <a:pt x="0" y="0"/>
                </a:moveTo>
                <a:lnTo>
                  <a:pt x="0" y="54864"/>
                </a:lnTo>
                <a:lnTo>
                  <a:pt x="8351520" y="64008"/>
                </a:lnTo>
                <a:lnTo>
                  <a:pt x="8351520" y="6096"/>
                </a:lnTo>
                <a:lnTo>
                  <a:pt x="0" y="0"/>
                </a:lnTo>
                <a:close/>
              </a:path>
            </a:pathLst>
          </a:custGeom>
          <a:solidFill>
            <a:srgbClr val="FF6600"/>
          </a:solidFill>
        </p:spPr>
        <p:txBody>
          <a:bodyPr wrap="square" lIns="0" tIns="0" rIns="0" bIns="0" rtlCol="0"/>
          <a:lstStyle/>
          <a:p>
            <a:endParaRPr/>
          </a:p>
        </p:txBody>
      </p:sp>
      <p:sp>
        <p:nvSpPr>
          <p:cNvPr id="5" name="object 5"/>
          <p:cNvSpPr/>
          <p:nvPr/>
        </p:nvSpPr>
        <p:spPr>
          <a:xfrm>
            <a:off x="1308101" y="1428241"/>
            <a:ext cx="2137566" cy="673608"/>
          </a:xfrm>
          <a:prstGeom prst="rect">
            <a:avLst/>
          </a:prstGeom>
          <a:blipFill>
            <a:blip r:embed="rId2" cstate="print"/>
            <a:stretch>
              <a:fillRect/>
            </a:stretch>
          </a:blipFill>
        </p:spPr>
        <p:txBody>
          <a:bodyPr wrap="square" lIns="0" tIns="0" rIns="0" bIns="0" rtlCol="0"/>
          <a:lstStyle/>
          <a:p>
            <a:endParaRPr/>
          </a:p>
        </p:txBody>
      </p:sp>
      <p:pic>
        <p:nvPicPr>
          <p:cNvPr id="6"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9349" y="4245458"/>
            <a:ext cx="4151283" cy="2352239"/>
          </a:xfrm>
          <a:prstGeom prst="rect">
            <a:avLst/>
          </a:prstGeom>
          <a:solidFill>
            <a:srgbClr val="002060">
              <a:alpha val="1000"/>
            </a:srgbClr>
          </a:solidFill>
          <a:ln>
            <a:noFill/>
          </a:ln>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Скругленный прямоугольник 193"/>
          <p:cNvSpPr/>
          <p:nvPr/>
        </p:nvSpPr>
        <p:spPr>
          <a:xfrm>
            <a:off x="7800984" y="3846471"/>
            <a:ext cx="2341038" cy="1439583"/>
          </a:xfrm>
          <a:prstGeom prst="roundRect">
            <a:avLst>
              <a:gd name="adj" fmla="val 4189"/>
            </a:avLst>
          </a:prstGeom>
          <a:solidFill>
            <a:schemeClr val="bg1"/>
          </a:solidFill>
          <a:ln w="63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3943" tIns="51966" rIns="103943" bIns="51966"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039534" fontAlgn="base">
              <a:spcBef>
                <a:spcPct val="0"/>
              </a:spcBef>
              <a:spcAft>
                <a:spcPct val="0"/>
              </a:spcAft>
              <a:defRPr/>
            </a:pPr>
            <a:endParaRPr kumimoji="1" lang="ru-RU" altLang="zh-TW" sz="2700" b="1">
              <a:solidFill>
                <a:srgbClr val="000000"/>
              </a:solidFill>
              <a:effectLst>
                <a:outerShdw blurRad="38100" dist="38100" dir="2700000" algn="tl">
                  <a:srgbClr val="000000">
                    <a:alpha val="43137"/>
                  </a:srgbClr>
                </a:outerShdw>
              </a:effectLst>
              <a:cs typeface="Arial" pitchFamily="34" charset="0"/>
            </a:endParaRPr>
          </a:p>
        </p:txBody>
      </p:sp>
      <p:sp>
        <p:nvSpPr>
          <p:cNvPr id="60" name="Скругленный прямоугольник 193"/>
          <p:cNvSpPr/>
          <p:nvPr/>
        </p:nvSpPr>
        <p:spPr>
          <a:xfrm>
            <a:off x="5359696" y="3846471"/>
            <a:ext cx="2316903" cy="1439583"/>
          </a:xfrm>
          <a:prstGeom prst="roundRect">
            <a:avLst>
              <a:gd name="adj" fmla="val 4189"/>
            </a:avLst>
          </a:prstGeom>
          <a:solidFill>
            <a:schemeClr val="bg1"/>
          </a:solidFill>
          <a:ln w="63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3943" tIns="51966" rIns="103943" bIns="51966"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039534" fontAlgn="base">
              <a:spcBef>
                <a:spcPct val="0"/>
              </a:spcBef>
              <a:spcAft>
                <a:spcPct val="0"/>
              </a:spcAft>
              <a:defRPr/>
            </a:pPr>
            <a:endParaRPr kumimoji="1" lang="ru-RU" altLang="zh-TW" sz="2700" b="1">
              <a:solidFill>
                <a:srgbClr val="000000"/>
              </a:solidFill>
              <a:effectLst>
                <a:outerShdw blurRad="38100" dist="38100" dir="2700000" algn="tl">
                  <a:srgbClr val="000000">
                    <a:alpha val="43137"/>
                  </a:srgbClr>
                </a:outerShdw>
              </a:effectLst>
              <a:cs typeface="Arial" pitchFamily="34" charset="0"/>
            </a:endParaRPr>
          </a:p>
        </p:txBody>
      </p:sp>
      <p:sp>
        <p:nvSpPr>
          <p:cNvPr id="55" name="Скругленный прямоугольник 193"/>
          <p:cNvSpPr/>
          <p:nvPr/>
        </p:nvSpPr>
        <p:spPr>
          <a:xfrm>
            <a:off x="7800984" y="1966127"/>
            <a:ext cx="2316903" cy="1395853"/>
          </a:xfrm>
          <a:prstGeom prst="roundRect">
            <a:avLst>
              <a:gd name="adj" fmla="val 4189"/>
            </a:avLst>
          </a:prstGeom>
          <a:solidFill>
            <a:schemeClr val="bg1"/>
          </a:solidFill>
          <a:ln w="63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3943" tIns="51966" rIns="103943" bIns="51966"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039534" fontAlgn="base">
              <a:spcBef>
                <a:spcPct val="0"/>
              </a:spcBef>
              <a:spcAft>
                <a:spcPct val="0"/>
              </a:spcAft>
              <a:defRPr/>
            </a:pPr>
            <a:endParaRPr kumimoji="1" lang="ru-RU" altLang="zh-TW" sz="2700" b="1">
              <a:solidFill>
                <a:srgbClr val="000000"/>
              </a:solidFill>
              <a:effectLst>
                <a:outerShdw blurRad="38100" dist="38100" dir="2700000" algn="tl">
                  <a:srgbClr val="000000">
                    <a:alpha val="43137"/>
                  </a:srgbClr>
                </a:outerShdw>
              </a:effectLst>
              <a:cs typeface="Arial" pitchFamily="34" charset="0"/>
            </a:endParaRPr>
          </a:p>
        </p:txBody>
      </p:sp>
      <p:sp>
        <p:nvSpPr>
          <p:cNvPr id="54" name="Rectangle 12"/>
          <p:cNvSpPr>
            <a:spLocks noChangeArrowheads="1"/>
          </p:cNvSpPr>
          <p:nvPr/>
        </p:nvSpPr>
        <p:spPr bwMode="auto">
          <a:xfrm>
            <a:off x="3298992" y="841009"/>
            <a:ext cx="3945613" cy="815864"/>
          </a:xfrm>
          <a:prstGeom prst="rect">
            <a:avLst/>
          </a:prstGeom>
          <a:noFill/>
          <a:ln>
            <a:noFill/>
          </a:ln>
          <a:extLst/>
        </p:spPr>
        <p:txBody>
          <a:bodyPr wrap="none" lIns="105750" tIns="51943" rIns="105750" bIns="51943" anchor="ctr">
            <a:spAutoFit/>
          </a:bodyPr>
          <a:lstStyle>
            <a:lvl1pPr algn="l" defTabSz="981075" eaLnBrk="0" hangingPunct="0">
              <a:spcBef>
                <a:spcPct val="20000"/>
              </a:spcBef>
              <a:buChar char="•"/>
              <a:defRPr kumimoji="1" sz="3200">
                <a:solidFill>
                  <a:schemeClr val="tx1"/>
                </a:solidFill>
                <a:latin typeface="Times New Roman" pitchFamily="18" charset="0"/>
                <a:ea typeface="新細明體" charset="-120"/>
              </a:defRPr>
            </a:lvl1pPr>
            <a:lvl2pPr marL="742950" indent="-285750" algn="l" defTabSz="981075" eaLnBrk="0" hangingPunct="0">
              <a:spcBef>
                <a:spcPct val="20000"/>
              </a:spcBef>
              <a:buChar char="–"/>
              <a:defRPr kumimoji="1" sz="2800">
                <a:solidFill>
                  <a:schemeClr val="tx1"/>
                </a:solidFill>
                <a:latin typeface="Times New Roman" pitchFamily="18" charset="0"/>
                <a:ea typeface="新細明體" charset="-120"/>
              </a:defRPr>
            </a:lvl2pPr>
            <a:lvl3pPr marL="1143000" indent="-228600" algn="l" defTabSz="981075" eaLnBrk="0" hangingPunct="0">
              <a:spcBef>
                <a:spcPct val="20000"/>
              </a:spcBef>
              <a:buChar char="•"/>
              <a:defRPr kumimoji="1" sz="2400">
                <a:solidFill>
                  <a:schemeClr val="tx1"/>
                </a:solidFill>
                <a:latin typeface="Times New Roman" pitchFamily="18" charset="0"/>
                <a:ea typeface="新細明體" charset="-120"/>
              </a:defRPr>
            </a:lvl3pPr>
            <a:lvl4pPr marL="1600200" indent="-228600" algn="l" defTabSz="981075" eaLnBrk="0" hangingPunct="0">
              <a:spcBef>
                <a:spcPct val="20000"/>
              </a:spcBef>
              <a:buChar char="–"/>
              <a:defRPr kumimoji="1" sz="2000">
                <a:solidFill>
                  <a:schemeClr val="tx1"/>
                </a:solidFill>
                <a:latin typeface="Times New Roman" pitchFamily="18" charset="0"/>
                <a:ea typeface="新細明體" charset="-120"/>
              </a:defRPr>
            </a:lvl4pPr>
            <a:lvl5pPr marL="2057400" indent="-228600" algn="l" defTabSz="981075" eaLnBrk="0" hangingPunct="0">
              <a:spcBef>
                <a:spcPct val="20000"/>
              </a:spcBef>
              <a:buChar char="»"/>
              <a:defRPr kumimoji="1" sz="2000">
                <a:solidFill>
                  <a:schemeClr val="tx1"/>
                </a:solidFill>
                <a:latin typeface="Times New Roman" pitchFamily="18" charset="0"/>
                <a:ea typeface="新細明體" charset="-120"/>
              </a:defRPr>
            </a:lvl5pPr>
            <a:lvl6pPr marL="2514600" indent="-228600" defTabSz="981075"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defTabSz="981075"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defTabSz="981075"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defTabSz="981075"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0" lvl="1" indent="0" fontAlgn="base">
              <a:spcAft>
                <a:spcPct val="0"/>
              </a:spcAft>
              <a:buClr>
                <a:srgbClr val="C00000"/>
              </a:buClr>
              <a:buSzPct val="60000"/>
              <a:buNone/>
              <a:defRPr/>
            </a:pPr>
            <a:endParaRPr lang="en-US" altLang="zh-TW" sz="2100" b="1" i="1" u="sng" dirty="0">
              <a:solidFill>
                <a:srgbClr val="000000">
                  <a:lumMod val="95000"/>
                  <a:lumOff val="5000"/>
                </a:srgbClr>
              </a:solidFill>
              <a:latin typeface="Calibri" panose="020F0502020204030204" pitchFamily="34" charset="0"/>
              <a:cs typeface="Arial" charset="0"/>
            </a:endParaRPr>
          </a:p>
          <a:p>
            <a:pPr marL="95644" lvl="1" indent="-95644" fontAlgn="base">
              <a:spcAft>
                <a:spcPct val="0"/>
              </a:spcAft>
              <a:buClr>
                <a:srgbClr val="C00000"/>
              </a:buClr>
              <a:buSzPct val="60000"/>
              <a:buFont typeface="Wingdings" pitchFamily="2" charset="2"/>
              <a:buChar char="l"/>
              <a:defRPr/>
            </a:pPr>
            <a:r>
              <a:rPr lang="en-US" altLang="zh-TW" sz="2100" b="1" i="1" dirty="0">
                <a:solidFill>
                  <a:srgbClr val="000000">
                    <a:lumMod val="95000"/>
                    <a:lumOff val="5000"/>
                  </a:srgbClr>
                </a:solidFill>
                <a:latin typeface="Calibri" panose="020F0502020204030204" pitchFamily="34" charset="0"/>
                <a:cs typeface="Arial" charset="0"/>
              </a:rPr>
              <a:t> </a:t>
            </a:r>
            <a:r>
              <a:rPr lang="en-US" altLang="zh-TW" sz="2100" b="1" i="1" u="sng" dirty="0">
                <a:solidFill>
                  <a:srgbClr val="000000">
                    <a:lumMod val="95000"/>
                    <a:lumOff val="5000"/>
                  </a:srgbClr>
                </a:solidFill>
                <a:latin typeface="Calibri" panose="020F0502020204030204" pitchFamily="34" charset="0"/>
                <a:cs typeface="Arial" charset="0"/>
              </a:rPr>
              <a:t>Total Capacity: 20KKpcs/ month</a:t>
            </a:r>
          </a:p>
        </p:txBody>
      </p:sp>
      <p:sp>
        <p:nvSpPr>
          <p:cNvPr id="13" name="Скругленный прямоугольник 193"/>
          <p:cNvSpPr/>
          <p:nvPr/>
        </p:nvSpPr>
        <p:spPr>
          <a:xfrm>
            <a:off x="452984" y="1966127"/>
            <a:ext cx="4628238" cy="1395853"/>
          </a:xfrm>
          <a:prstGeom prst="roundRect">
            <a:avLst>
              <a:gd name="adj" fmla="val 4189"/>
            </a:avLst>
          </a:prstGeom>
          <a:solidFill>
            <a:schemeClr val="bg1"/>
          </a:solidFill>
          <a:ln w="63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3943" tIns="51966" rIns="103943" bIns="51966"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039534" fontAlgn="base">
              <a:spcBef>
                <a:spcPct val="0"/>
              </a:spcBef>
              <a:spcAft>
                <a:spcPct val="0"/>
              </a:spcAft>
              <a:defRPr/>
            </a:pPr>
            <a:endParaRPr kumimoji="1" lang="ru-RU" altLang="zh-TW" sz="2700" b="1">
              <a:solidFill>
                <a:srgbClr val="000000"/>
              </a:solidFill>
              <a:effectLst>
                <a:outerShdw blurRad="38100" dist="38100" dir="2700000" algn="tl">
                  <a:srgbClr val="000000">
                    <a:alpha val="43137"/>
                  </a:srgbClr>
                </a:outerShdw>
              </a:effectLst>
              <a:cs typeface="Arial" pitchFamily="34" charset="0"/>
            </a:endParaRPr>
          </a:p>
        </p:txBody>
      </p:sp>
      <p:sp>
        <p:nvSpPr>
          <p:cNvPr id="25607" name="Line 9"/>
          <p:cNvSpPr>
            <a:spLocks noChangeShapeType="1"/>
          </p:cNvSpPr>
          <p:nvPr/>
        </p:nvSpPr>
        <p:spPr bwMode="auto">
          <a:xfrm>
            <a:off x="430706" y="1056516"/>
            <a:ext cx="9698320" cy="6997"/>
          </a:xfrm>
          <a:prstGeom prst="line">
            <a:avLst/>
          </a:prstGeom>
          <a:noFill/>
          <a:ln w="57150" cap="sq">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lIns="103943" tIns="51966" rIns="103943" bIns="51966" anchor="ctr"/>
          <a:lstStyle/>
          <a:p>
            <a:pPr algn="ctr" defTabSz="1039534" fontAlgn="base">
              <a:spcBef>
                <a:spcPct val="0"/>
              </a:spcBef>
              <a:spcAft>
                <a:spcPct val="0"/>
              </a:spcAft>
            </a:pPr>
            <a:endParaRPr kumimoji="1" lang="zh-TW" altLang="en-US" sz="2700">
              <a:solidFill>
                <a:srgbClr val="000000"/>
              </a:solidFill>
              <a:latin typeface="Arial" charset="0"/>
              <a:ea typeface="Arial Unicode MS" pitchFamily="34" charset="-120"/>
              <a:cs typeface="Arial Unicode MS" pitchFamily="34" charset="-120"/>
            </a:endParaRPr>
          </a:p>
        </p:txBody>
      </p:sp>
      <p:pic>
        <p:nvPicPr>
          <p:cNvPr id="25608" name="Picture 9" descr="umec-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706" y="409314"/>
            <a:ext cx="2094124" cy="57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46"/>
          <p:cNvSpPr>
            <a:spLocks noChangeArrowheads="1"/>
          </p:cNvSpPr>
          <p:nvPr/>
        </p:nvSpPr>
        <p:spPr bwMode="auto">
          <a:xfrm>
            <a:off x="655342" y="1822673"/>
            <a:ext cx="1958600" cy="305002"/>
          </a:xfrm>
          <a:prstGeom prst="rect">
            <a:avLst/>
          </a:prstGeom>
          <a:solidFill>
            <a:srgbClr val="B6DDE7"/>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cmpd="sng">
                <a:solidFill>
                  <a:srgbClr val="000000"/>
                </a:solidFill>
                <a:miter lim="800000"/>
                <a:headEnd/>
                <a:tailEnd/>
              </a14:hiddenLine>
            </a:ext>
          </a:extLst>
        </p:spPr>
        <p:txBody>
          <a:bodyPr lIns="103943" tIns="51966" rIns="103943" bIns="51966">
            <a:spAutoFit/>
          </a:bodyPr>
          <a:lstStyle/>
          <a:p>
            <a:pPr algn="ctr" defTabSz="1039534" fontAlgn="base">
              <a:spcBef>
                <a:spcPct val="0"/>
              </a:spcBef>
              <a:spcAft>
                <a:spcPct val="0"/>
              </a:spcAft>
              <a:defRPr/>
            </a:pPr>
            <a:r>
              <a:rPr lang="en-US" altLang="zh-TW" sz="1300" b="1" dirty="0">
                <a:solidFill>
                  <a:srgbClr val="000000"/>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rPr>
              <a:t>RF </a:t>
            </a:r>
            <a:r>
              <a:rPr lang="en-US" altLang="zh-TW" sz="1300" b="1" dirty="0" err="1">
                <a:solidFill>
                  <a:srgbClr val="000000"/>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rPr>
              <a:t>Baluns</a:t>
            </a:r>
            <a:r>
              <a:rPr lang="en-US" altLang="zh-TW" sz="1300" b="1" dirty="0">
                <a:solidFill>
                  <a:srgbClr val="000000"/>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rPr>
              <a:t>/Transformers </a:t>
            </a:r>
            <a:endParaRPr kumimoji="1" lang="zh-TW" altLang="en-US" sz="1300" b="1" dirty="0">
              <a:solidFill>
                <a:srgbClr val="000000"/>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endParaRPr>
          </a:p>
        </p:txBody>
      </p:sp>
      <p:sp>
        <p:nvSpPr>
          <p:cNvPr id="41" name="Скругленный прямоугольник 193"/>
          <p:cNvSpPr/>
          <p:nvPr/>
        </p:nvSpPr>
        <p:spPr>
          <a:xfrm>
            <a:off x="5391256" y="1966127"/>
            <a:ext cx="2316903" cy="1395853"/>
          </a:xfrm>
          <a:prstGeom prst="roundRect">
            <a:avLst>
              <a:gd name="adj" fmla="val 4189"/>
            </a:avLst>
          </a:prstGeom>
          <a:solidFill>
            <a:schemeClr val="bg1"/>
          </a:solidFill>
          <a:ln w="63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3943" tIns="51966" rIns="103943" bIns="51966"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039534" fontAlgn="base">
              <a:spcBef>
                <a:spcPct val="0"/>
              </a:spcBef>
              <a:spcAft>
                <a:spcPct val="0"/>
              </a:spcAft>
              <a:defRPr/>
            </a:pPr>
            <a:endParaRPr kumimoji="1" lang="ru-RU" altLang="zh-TW" sz="2700" b="1">
              <a:solidFill>
                <a:srgbClr val="000000"/>
              </a:solidFill>
              <a:effectLst>
                <a:outerShdw blurRad="38100" dist="38100" dir="2700000" algn="tl">
                  <a:srgbClr val="000000">
                    <a:alpha val="43137"/>
                  </a:srgbClr>
                </a:outerShdw>
              </a:effectLst>
              <a:cs typeface="Arial" pitchFamily="34" charset="0"/>
            </a:endParaRPr>
          </a:p>
        </p:txBody>
      </p:sp>
      <p:sp>
        <p:nvSpPr>
          <p:cNvPr id="47" name="Rectangle 10"/>
          <p:cNvSpPr>
            <a:spLocks noChangeArrowheads="1"/>
          </p:cNvSpPr>
          <p:nvPr/>
        </p:nvSpPr>
        <p:spPr bwMode="auto">
          <a:xfrm>
            <a:off x="2615800" y="-173170"/>
            <a:ext cx="7366564" cy="1114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943" tIns="51966" rIns="103943" bIns="51966" anchor="ctr"/>
          <a:lstStyle>
            <a:lvl1pPr algn="l"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algn="l"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defTabSz="1039534" eaLnBrk="1" fontAlgn="base" hangingPunct="1">
              <a:spcBef>
                <a:spcPct val="0"/>
              </a:spcBef>
              <a:spcAft>
                <a:spcPct val="0"/>
              </a:spcAft>
              <a:buNone/>
              <a:defRPr/>
            </a:pPr>
            <a:r>
              <a:rPr lang="en-US" altLang="zh-TW" b="1" i="1" dirty="0">
                <a:solidFill>
                  <a:srgbClr val="FF3300"/>
                </a:solidFill>
                <a:latin typeface="Calibri" panose="020F0502020204030204" pitchFamily="34" charset="0"/>
                <a:ea typeface="Arial Unicode MS" pitchFamily="34" charset="-120"/>
                <a:cs typeface="Arial Unicode MS" pitchFamily="34" charset="-120"/>
              </a:rPr>
              <a:t/>
            </a:r>
            <a:br>
              <a:rPr lang="en-US" altLang="zh-TW" b="1" i="1" dirty="0">
                <a:solidFill>
                  <a:srgbClr val="FF3300"/>
                </a:solidFill>
                <a:latin typeface="Calibri" panose="020F0502020204030204" pitchFamily="34" charset="0"/>
                <a:ea typeface="Arial Unicode MS" pitchFamily="34" charset="-120"/>
                <a:cs typeface="Arial Unicode MS" pitchFamily="34" charset="-120"/>
              </a:rPr>
            </a:br>
            <a:r>
              <a:rPr lang="en-US" altLang="zh-TW" b="1" dirty="0">
                <a:solidFill>
                  <a:srgbClr val="000066"/>
                </a:solidFill>
                <a:latin typeface="Calibri" panose="020F0502020204030204" pitchFamily="34" charset="0"/>
                <a:ea typeface="Arial Unicode MS" pitchFamily="34" charset="-120"/>
                <a:cs typeface="Arial Unicode MS" pitchFamily="34" charset="-120"/>
              </a:rPr>
              <a:t>Magnetic Component</a:t>
            </a:r>
            <a:r>
              <a:rPr lang="zh-TW" altLang="en-US" b="1" dirty="0">
                <a:solidFill>
                  <a:srgbClr val="000066"/>
                </a:solidFill>
                <a:latin typeface="Calibri" panose="020F0502020204030204" pitchFamily="34" charset="0"/>
                <a:ea typeface="Arial Unicode MS" pitchFamily="34" charset="-120"/>
                <a:cs typeface="Arial Unicode MS" pitchFamily="34" charset="-120"/>
              </a:rPr>
              <a:t> </a:t>
            </a:r>
            <a:r>
              <a:rPr lang="en-US" altLang="zh-TW" b="1" dirty="0">
                <a:solidFill>
                  <a:srgbClr val="000066"/>
                </a:solidFill>
                <a:latin typeface="Calibri" panose="020F0502020204030204" pitchFamily="34" charset="0"/>
                <a:ea typeface="Arial Unicode MS" pitchFamily="34" charset="-120"/>
                <a:cs typeface="Arial Unicode MS" pitchFamily="34" charset="-120"/>
              </a:rPr>
              <a:t>Product </a:t>
            </a:r>
          </a:p>
        </p:txBody>
      </p:sp>
      <p:pic>
        <p:nvPicPr>
          <p:cNvPr id="48" name="Picture 6" descr="DSC02126"/>
          <p:cNvPicPr>
            <a:picLocks noChangeAspect="1" noChangeArrowheads="1"/>
          </p:cNvPicPr>
          <p:nvPr/>
        </p:nvPicPr>
        <p:blipFill rotWithShape="1">
          <a:blip r:embed="rId3"/>
          <a:srcRect b="-47"/>
          <a:stretch/>
        </p:blipFill>
        <p:spPr bwMode="auto">
          <a:xfrm>
            <a:off x="655342" y="2266950"/>
            <a:ext cx="1958600" cy="92007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Скругленный прямоугольник 193"/>
          <p:cNvSpPr/>
          <p:nvPr/>
        </p:nvSpPr>
        <p:spPr>
          <a:xfrm>
            <a:off x="452984" y="3858716"/>
            <a:ext cx="4628238" cy="1427339"/>
          </a:xfrm>
          <a:prstGeom prst="roundRect">
            <a:avLst>
              <a:gd name="adj" fmla="val 4189"/>
            </a:avLst>
          </a:prstGeom>
          <a:solidFill>
            <a:schemeClr val="bg1"/>
          </a:solidFill>
          <a:ln w="63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3943" tIns="51966" rIns="103943" bIns="51966"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039534" fontAlgn="base">
              <a:spcBef>
                <a:spcPct val="0"/>
              </a:spcBef>
              <a:spcAft>
                <a:spcPct val="0"/>
              </a:spcAft>
              <a:defRPr/>
            </a:pPr>
            <a:endParaRPr kumimoji="1" lang="ru-RU" altLang="zh-TW" sz="2700" b="1">
              <a:solidFill>
                <a:srgbClr val="000000"/>
              </a:solidFill>
              <a:effectLst>
                <a:outerShdw blurRad="38100" dist="38100" dir="2700000" algn="tl">
                  <a:srgbClr val="000000">
                    <a:alpha val="43137"/>
                  </a:srgbClr>
                </a:outerShdw>
              </a:effectLst>
              <a:cs typeface="Arial" pitchFamily="34" charset="0"/>
            </a:endParaRPr>
          </a:p>
        </p:txBody>
      </p:sp>
      <p:sp>
        <p:nvSpPr>
          <p:cNvPr id="52" name="TextBox 46"/>
          <p:cNvSpPr>
            <a:spLocks noChangeArrowheads="1"/>
          </p:cNvSpPr>
          <p:nvPr/>
        </p:nvSpPr>
        <p:spPr bwMode="auto">
          <a:xfrm>
            <a:off x="655342" y="3624338"/>
            <a:ext cx="1958600" cy="505056"/>
          </a:xfrm>
          <a:prstGeom prst="rect">
            <a:avLst/>
          </a:prstGeom>
          <a:solidFill>
            <a:srgbClr val="B6DDE7"/>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cmpd="sng">
                <a:solidFill>
                  <a:srgbClr val="000000"/>
                </a:solidFill>
                <a:miter lim="800000"/>
                <a:headEnd/>
                <a:tailEnd/>
              </a14:hiddenLine>
            </a:ext>
          </a:extLst>
        </p:spPr>
        <p:txBody>
          <a:bodyPr lIns="103943" tIns="51966" rIns="103943" bIns="51966">
            <a:spAutoFit/>
          </a:bodyPr>
          <a:lstStyle/>
          <a:p>
            <a:pPr algn="ctr" defTabSz="1039534" fontAlgn="base">
              <a:spcBef>
                <a:spcPct val="0"/>
              </a:spcBef>
              <a:spcAft>
                <a:spcPct val="0"/>
              </a:spcAft>
              <a:defRPr/>
            </a:pPr>
            <a:r>
              <a:rPr lang="en-US" altLang="zh-TW" sz="1300" b="1" dirty="0">
                <a:solidFill>
                  <a:srgbClr val="000000"/>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rPr>
              <a:t>ISDN S/U-interface Transformers</a:t>
            </a:r>
            <a:endParaRPr kumimoji="1" lang="zh-TW" altLang="en-US" sz="1300" b="1" dirty="0">
              <a:solidFill>
                <a:srgbClr val="000000"/>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endParaRPr>
          </a:p>
        </p:txBody>
      </p:sp>
      <p:pic>
        <p:nvPicPr>
          <p:cNvPr id="56" name="Picture 4"/>
          <p:cNvPicPr>
            <a:picLocks noChangeAspect="1" noChangeArrowheads="1"/>
          </p:cNvPicPr>
          <p:nvPr/>
        </p:nvPicPr>
        <p:blipFill>
          <a:blip r:embed="rId4"/>
          <a:srcRect/>
          <a:stretch>
            <a:fillRect/>
          </a:stretch>
        </p:blipFill>
        <p:spPr bwMode="auto">
          <a:xfrm>
            <a:off x="655342" y="4231292"/>
            <a:ext cx="1958600" cy="9165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57" name="Скругленный прямоугольник 193"/>
          <p:cNvSpPr/>
          <p:nvPr/>
        </p:nvSpPr>
        <p:spPr>
          <a:xfrm>
            <a:off x="452984" y="5812558"/>
            <a:ext cx="4628238" cy="1453576"/>
          </a:xfrm>
          <a:prstGeom prst="roundRect">
            <a:avLst>
              <a:gd name="adj" fmla="val 4189"/>
            </a:avLst>
          </a:prstGeom>
          <a:solidFill>
            <a:schemeClr val="bg1"/>
          </a:solidFill>
          <a:ln w="63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3943" tIns="51966" rIns="103943" bIns="51966"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039534" fontAlgn="base">
              <a:spcBef>
                <a:spcPct val="0"/>
              </a:spcBef>
              <a:spcAft>
                <a:spcPct val="0"/>
              </a:spcAft>
              <a:defRPr/>
            </a:pPr>
            <a:endParaRPr kumimoji="1" lang="ru-RU" altLang="zh-TW" sz="2700">
              <a:solidFill>
                <a:srgbClr val="000000"/>
              </a:solidFill>
              <a:latin typeface="Arial" pitchFamily="34" charset="0"/>
              <a:cs typeface="Arial" pitchFamily="34" charset="0"/>
            </a:endParaRPr>
          </a:p>
        </p:txBody>
      </p:sp>
      <p:sp>
        <p:nvSpPr>
          <p:cNvPr id="59" name="TextBox 46"/>
          <p:cNvSpPr>
            <a:spLocks noChangeArrowheads="1"/>
          </p:cNvSpPr>
          <p:nvPr/>
        </p:nvSpPr>
        <p:spPr bwMode="auto">
          <a:xfrm>
            <a:off x="655342" y="5583432"/>
            <a:ext cx="1958600" cy="505056"/>
          </a:xfrm>
          <a:prstGeom prst="rect">
            <a:avLst/>
          </a:prstGeom>
          <a:solidFill>
            <a:srgbClr val="B6DDE7"/>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cmpd="sng">
                <a:solidFill>
                  <a:srgbClr val="000000"/>
                </a:solidFill>
                <a:miter lim="800000"/>
                <a:headEnd/>
                <a:tailEnd/>
              </a14:hiddenLine>
            </a:ext>
          </a:extLst>
        </p:spPr>
        <p:txBody>
          <a:bodyPr lIns="103943" tIns="51966" rIns="103943" bIns="51966">
            <a:spAutoFit/>
          </a:bodyPr>
          <a:lstStyle/>
          <a:p>
            <a:pPr algn="ctr" defTabSz="1039534" fontAlgn="base">
              <a:spcBef>
                <a:spcPct val="0"/>
              </a:spcBef>
              <a:spcAft>
                <a:spcPct val="0"/>
              </a:spcAft>
              <a:defRPr/>
            </a:pPr>
            <a:r>
              <a:rPr lang="en-US" altLang="zh-TW" sz="1300" b="1" dirty="0">
                <a:solidFill>
                  <a:srgbClr val="000000"/>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rPr>
              <a:t>XDSL Transformers/POTS Inductors</a:t>
            </a:r>
            <a:endParaRPr kumimoji="1" lang="zh-TW" altLang="en-US" sz="1300" b="1" dirty="0">
              <a:solidFill>
                <a:srgbClr val="000000"/>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endParaRPr>
          </a:p>
        </p:txBody>
      </p:sp>
      <p:pic>
        <p:nvPicPr>
          <p:cNvPr id="25618" name="Picture 5"/>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655342" y="6221906"/>
            <a:ext cx="1958600" cy="89208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66" name="TextBox 48"/>
          <p:cNvSpPr>
            <a:spLocks noChangeArrowheads="1"/>
          </p:cNvSpPr>
          <p:nvPr/>
        </p:nvSpPr>
        <p:spPr bwMode="auto">
          <a:xfrm>
            <a:off x="5515642" y="1822673"/>
            <a:ext cx="2014294" cy="305002"/>
          </a:xfrm>
          <a:prstGeom prst="rect">
            <a:avLst/>
          </a:prstGeom>
          <a:solidFill>
            <a:srgbClr val="D6E3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cmpd="sng">
                <a:solidFill>
                  <a:srgbClr val="000000"/>
                </a:solidFill>
                <a:miter lim="800000"/>
                <a:headEnd/>
                <a:tailEnd/>
              </a14:hiddenLine>
            </a:ext>
          </a:extLst>
        </p:spPr>
        <p:txBody>
          <a:bodyPr lIns="103943" tIns="51966" rIns="103943" bIns="51966">
            <a:spAutoFit/>
          </a:bodyPr>
          <a:lstStyle/>
          <a:p>
            <a:pPr algn="ctr" defTabSz="1039534" fontAlgn="base">
              <a:spcBef>
                <a:spcPct val="0"/>
              </a:spcBef>
              <a:spcAft>
                <a:spcPct val="0"/>
              </a:spcAft>
              <a:defRPr/>
            </a:pPr>
            <a:r>
              <a:rPr kumimoji="1" lang="en-US" altLang="zh-TW" sz="1300" b="1" dirty="0">
                <a:solidFill>
                  <a:srgbClr val="000000"/>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sym typeface="Calibri" pitchFamily="34" charset="0"/>
              </a:rPr>
              <a:t>Common Mode Choke </a:t>
            </a:r>
          </a:p>
        </p:txBody>
      </p:sp>
      <p:pic>
        <p:nvPicPr>
          <p:cNvPr id="27677" name="Picture 5"/>
          <p:cNvPicPr>
            <a:picLocks noChangeAspect="1" noChangeArrowheads="1"/>
          </p:cNvPicPr>
          <p:nvPr/>
        </p:nvPicPr>
        <p:blipFill>
          <a:blip r:embed="rId6"/>
          <a:srcRect/>
          <a:stretch>
            <a:fillRect/>
          </a:stretch>
        </p:blipFill>
        <p:spPr bwMode="auto">
          <a:xfrm>
            <a:off x="2873890" y="4233076"/>
            <a:ext cx="1988305" cy="91482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70" name="Скругленный прямоугольник 193"/>
          <p:cNvSpPr/>
          <p:nvPr/>
        </p:nvSpPr>
        <p:spPr>
          <a:xfrm>
            <a:off x="7800984" y="5812558"/>
            <a:ext cx="2316903" cy="1453576"/>
          </a:xfrm>
          <a:prstGeom prst="roundRect">
            <a:avLst>
              <a:gd name="adj" fmla="val 4189"/>
            </a:avLst>
          </a:prstGeom>
          <a:solidFill>
            <a:schemeClr val="bg1"/>
          </a:solidFill>
          <a:ln w="63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3943" tIns="51966" rIns="103943" bIns="51966"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039534" fontAlgn="base">
              <a:spcBef>
                <a:spcPct val="0"/>
              </a:spcBef>
              <a:spcAft>
                <a:spcPct val="0"/>
              </a:spcAft>
              <a:defRPr/>
            </a:pPr>
            <a:endParaRPr kumimoji="1" lang="ru-RU" altLang="zh-TW" sz="2700">
              <a:solidFill>
                <a:srgbClr val="000000"/>
              </a:solidFill>
              <a:latin typeface="Arial" pitchFamily="34" charset="0"/>
              <a:cs typeface="Arial" pitchFamily="34" charset="0"/>
            </a:endParaRPr>
          </a:p>
        </p:txBody>
      </p:sp>
      <p:pic>
        <p:nvPicPr>
          <p:cNvPr id="75" name="Picture 3" descr="DSCF0002"/>
          <p:cNvPicPr>
            <a:picLocks noChangeAspect="1" noChangeArrowheads="1"/>
          </p:cNvPicPr>
          <p:nvPr/>
        </p:nvPicPr>
        <p:blipFill>
          <a:blip r:embed="rId7"/>
          <a:srcRect/>
          <a:stretch>
            <a:fillRect/>
          </a:stretch>
        </p:blipFill>
        <p:spPr bwMode="auto">
          <a:xfrm>
            <a:off x="5541633" y="2266987"/>
            <a:ext cx="2014294" cy="91482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46"/>
          <p:cNvSpPr>
            <a:spLocks noChangeArrowheads="1"/>
          </p:cNvSpPr>
          <p:nvPr/>
        </p:nvSpPr>
        <p:spPr bwMode="auto">
          <a:xfrm>
            <a:off x="2866425" y="1822673"/>
            <a:ext cx="1967883" cy="305002"/>
          </a:xfrm>
          <a:prstGeom prst="rect">
            <a:avLst/>
          </a:prstGeom>
          <a:solidFill>
            <a:srgbClr val="B6DDE7"/>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cmpd="sng">
                <a:solidFill>
                  <a:srgbClr val="000000"/>
                </a:solidFill>
                <a:miter lim="800000"/>
                <a:headEnd/>
                <a:tailEnd/>
              </a14:hiddenLine>
            </a:ext>
          </a:extLst>
        </p:spPr>
        <p:txBody>
          <a:bodyPr lIns="103943" tIns="51966" rIns="103943" bIns="51966">
            <a:spAutoFit/>
          </a:bodyPr>
          <a:lstStyle/>
          <a:p>
            <a:pPr algn="ctr" defTabSz="1039534" fontAlgn="base">
              <a:spcBef>
                <a:spcPct val="0"/>
              </a:spcBef>
              <a:spcAft>
                <a:spcPct val="0"/>
              </a:spcAft>
              <a:defRPr/>
            </a:pPr>
            <a:r>
              <a:rPr lang="en-US" altLang="zh-TW" sz="1300" b="1" dirty="0">
                <a:solidFill>
                  <a:srgbClr val="000000"/>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rPr>
              <a:t>SMD Transformer</a:t>
            </a:r>
            <a:endParaRPr kumimoji="1" lang="zh-TW" altLang="en-US" sz="1300" b="1" dirty="0">
              <a:solidFill>
                <a:srgbClr val="000000"/>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endParaRPr>
          </a:p>
        </p:txBody>
      </p:sp>
      <p:pic>
        <p:nvPicPr>
          <p:cNvPr id="36" name="Picture 3" descr="DSCF0021"/>
          <p:cNvPicPr>
            <a:picLocks noChangeAspect="1" noChangeArrowheads="1"/>
          </p:cNvPicPr>
          <p:nvPr/>
        </p:nvPicPr>
        <p:blipFill rotWithShape="1">
          <a:blip r:embed="rId8"/>
          <a:srcRect/>
          <a:stretch/>
        </p:blipFill>
        <p:spPr bwMode="auto">
          <a:xfrm>
            <a:off x="2866464" y="2266987"/>
            <a:ext cx="1995731" cy="91482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46"/>
          <p:cNvSpPr>
            <a:spLocks noChangeArrowheads="1"/>
          </p:cNvSpPr>
          <p:nvPr/>
        </p:nvSpPr>
        <p:spPr bwMode="auto">
          <a:xfrm>
            <a:off x="2866425" y="3624338"/>
            <a:ext cx="1967883" cy="505056"/>
          </a:xfrm>
          <a:prstGeom prst="rect">
            <a:avLst/>
          </a:prstGeom>
          <a:solidFill>
            <a:srgbClr val="B6DDE7"/>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cmpd="sng">
                <a:solidFill>
                  <a:srgbClr val="000000"/>
                </a:solidFill>
                <a:miter lim="800000"/>
                <a:headEnd/>
                <a:tailEnd/>
              </a14:hiddenLine>
            </a:ext>
          </a:extLst>
        </p:spPr>
        <p:txBody>
          <a:bodyPr lIns="103943" tIns="51966" rIns="103943" bIns="51966">
            <a:spAutoFit/>
          </a:bodyPr>
          <a:lstStyle/>
          <a:p>
            <a:pPr algn="ctr" defTabSz="1039534" fontAlgn="base">
              <a:spcBef>
                <a:spcPct val="0"/>
              </a:spcBef>
              <a:spcAft>
                <a:spcPct val="0"/>
              </a:spcAft>
              <a:defRPr/>
            </a:pPr>
            <a:r>
              <a:rPr lang="en-US" altLang="zh-TW" sz="1300" b="1" dirty="0">
                <a:solidFill>
                  <a:srgbClr val="000000"/>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rPr>
              <a:t>Data Coupling </a:t>
            </a:r>
          </a:p>
          <a:p>
            <a:pPr algn="ctr" defTabSz="1039534" fontAlgn="base">
              <a:spcBef>
                <a:spcPct val="0"/>
              </a:spcBef>
              <a:spcAft>
                <a:spcPct val="0"/>
              </a:spcAft>
              <a:defRPr/>
            </a:pPr>
            <a:r>
              <a:rPr lang="en-US" altLang="zh-TW" sz="1300" b="1" dirty="0">
                <a:solidFill>
                  <a:srgbClr val="000000"/>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rPr>
              <a:t>Transformers</a:t>
            </a:r>
          </a:p>
        </p:txBody>
      </p:sp>
      <p:sp>
        <p:nvSpPr>
          <p:cNvPr id="38" name="TextBox 46"/>
          <p:cNvSpPr>
            <a:spLocks noChangeArrowheads="1"/>
          </p:cNvSpPr>
          <p:nvPr/>
        </p:nvSpPr>
        <p:spPr bwMode="auto">
          <a:xfrm>
            <a:off x="2873890" y="5583432"/>
            <a:ext cx="1988305" cy="505056"/>
          </a:xfrm>
          <a:prstGeom prst="rect">
            <a:avLst/>
          </a:prstGeom>
          <a:solidFill>
            <a:srgbClr val="B6DDE7"/>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cmpd="sng">
                <a:solidFill>
                  <a:srgbClr val="000000"/>
                </a:solidFill>
                <a:miter lim="800000"/>
                <a:headEnd/>
                <a:tailEnd/>
              </a14:hiddenLine>
            </a:ext>
          </a:extLst>
        </p:spPr>
        <p:txBody>
          <a:bodyPr lIns="103943" tIns="51966" rIns="103943" bIns="51966">
            <a:spAutoFit/>
          </a:bodyPr>
          <a:lstStyle/>
          <a:p>
            <a:pPr algn="ctr" defTabSz="1039534" fontAlgn="base">
              <a:spcBef>
                <a:spcPct val="0"/>
              </a:spcBef>
              <a:spcAft>
                <a:spcPct val="0"/>
              </a:spcAft>
              <a:defRPr/>
            </a:pPr>
            <a:r>
              <a:rPr lang="en-US" altLang="zh-TW" sz="1300" b="1" dirty="0">
                <a:solidFill>
                  <a:srgbClr val="000000"/>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rPr>
              <a:t>Transformer &amp; Inductor by Ringing Core Design </a:t>
            </a:r>
            <a:endParaRPr kumimoji="1" lang="zh-TW" altLang="en-US" sz="1300" b="1" dirty="0">
              <a:solidFill>
                <a:srgbClr val="000000"/>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endParaRPr>
          </a:p>
        </p:txBody>
      </p:sp>
      <p:pic>
        <p:nvPicPr>
          <p:cNvPr id="39" name="Picture 3" descr="DSCF0003-1"/>
          <p:cNvPicPr>
            <a:picLocks noChangeAspect="1" noChangeArrowheads="1"/>
          </p:cNvPicPr>
          <p:nvPr/>
        </p:nvPicPr>
        <p:blipFill rotWithShape="1">
          <a:blip r:embed="rId9"/>
          <a:srcRect/>
          <a:stretch/>
        </p:blipFill>
        <p:spPr bwMode="auto">
          <a:xfrm>
            <a:off x="2873890" y="6197380"/>
            <a:ext cx="1988305" cy="916575"/>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5"/>
          <p:cNvPicPr>
            <a:picLocks noChangeAspect="1" noChangeArrowheads="1"/>
          </p:cNvPicPr>
          <p:nvPr/>
        </p:nvPicPr>
        <p:blipFill>
          <a:blip r:embed="rId10"/>
          <a:srcRect/>
          <a:stretch>
            <a:fillRect/>
          </a:stretch>
        </p:blipFill>
        <p:spPr bwMode="auto">
          <a:xfrm>
            <a:off x="5526820" y="4231292"/>
            <a:ext cx="2016151" cy="9165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4" name="TextBox 48"/>
          <p:cNvSpPr>
            <a:spLocks noChangeArrowheads="1"/>
          </p:cNvSpPr>
          <p:nvPr/>
        </p:nvSpPr>
        <p:spPr bwMode="auto">
          <a:xfrm>
            <a:off x="5515642" y="3622586"/>
            <a:ext cx="2014294" cy="505056"/>
          </a:xfrm>
          <a:prstGeom prst="rect">
            <a:avLst/>
          </a:prstGeom>
          <a:solidFill>
            <a:srgbClr val="D6E3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cmpd="sng">
                <a:solidFill>
                  <a:srgbClr val="000000"/>
                </a:solidFill>
                <a:miter lim="800000"/>
                <a:headEnd/>
                <a:tailEnd/>
              </a14:hiddenLine>
            </a:ext>
          </a:extLst>
        </p:spPr>
        <p:txBody>
          <a:bodyPr lIns="103943" tIns="51966" rIns="103943" bIns="51966">
            <a:spAutoFit/>
          </a:bodyPr>
          <a:lstStyle/>
          <a:p>
            <a:pPr algn="ctr" defTabSz="1039534" fontAlgn="base">
              <a:spcBef>
                <a:spcPct val="0"/>
              </a:spcBef>
              <a:spcAft>
                <a:spcPct val="0"/>
              </a:spcAft>
              <a:defRPr/>
            </a:pPr>
            <a:r>
              <a:rPr kumimoji="1" lang="en-US" altLang="zh-TW" sz="1300" b="1" dirty="0">
                <a:solidFill>
                  <a:srgbClr val="000000"/>
                </a:solidFill>
                <a:effectLst>
                  <a:outerShdw blurRad="38100" dist="38100" dir="2700000" algn="tl">
                    <a:srgbClr val="000000">
                      <a:alpha val="43137"/>
                    </a:srgbClr>
                  </a:outerShdw>
                </a:effectLst>
                <a:latin typeface="Calibri" pitchFamily="34" charset="0"/>
                <a:ea typeface="Arial Unicode MS" pitchFamily="34" charset="-120"/>
                <a:cs typeface="Arial Unicode MS" pitchFamily="34" charset="-120"/>
                <a:sym typeface="Calibri" pitchFamily="34" charset="0"/>
              </a:rPr>
              <a:t>Common Mode Chock for ADSL/VDSL</a:t>
            </a:r>
            <a:endParaRPr kumimoji="1" lang="zh-TW" altLang="en-US" sz="1300" b="1" dirty="0">
              <a:solidFill>
                <a:srgbClr val="000000"/>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endParaRPr>
          </a:p>
        </p:txBody>
      </p:sp>
      <p:pic>
        <p:nvPicPr>
          <p:cNvPr id="40" name="Picture 3" descr="DSCF0015"/>
          <p:cNvPicPr>
            <a:picLocks noChangeAspect="1" noChangeArrowheads="1"/>
          </p:cNvPicPr>
          <p:nvPr/>
        </p:nvPicPr>
        <p:blipFill rotWithShape="1">
          <a:blip r:embed="rId11"/>
          <a:srcRect/>
          <a:stretch/>
        </p:blipFill>
        <p:spPr bwMode="auto">
          <a:xfrm>
            <a:off x="7966216" y="2266950"/>
            <a:ext cx="1988303" cy="92007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48"/>
          <p:cNvSpPr>
            <a:spLocks noChangeArrowheads="1"/>
          </p:cNvSpPr>
          <p:nvPr/>
        </p:nvSpPr>
        <p:spPr bwMode="auto">
          <a:xfrm>
            <a:off x="7938404" y="1822673"/>
            <a:ext cx="2016151" cy="305002"/>
          </a:xfrm>
          <a:prstGeom prst="rect">
            <a:avLst/>
          </a:prstGeom>
          <a:solidFill>
            <a:srgbClr val="D6E3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cmpd="sng">
                <a:solidFill>
                  <a:srgbClr val="000000"/>
                </a:solidFill>
                <a:miter lim="800000"/>
                <a:headEnd/>
                <a:tailEnd/>
              </a14:hiddenLine>
            </a:ext>
          </a:extLst>
        </p:spPr>
        <p:txBody>
          <a:bodyPr lIns="103943" tIns="51966" rIns="103943" bIns="51966">
            <a:spAutoFit/>
          </a:bodyPr>
          <a:lstStyle/>
          <a:p>
            <a:pPr algn="ctr" defTabSz="1039534" fontAlgn="base">
              <a:spcBef>
                <a:spcPct val="0"/>
              </a:spcBef>
              <a:spcAft>
                <a:spcPct val="0"/>
              </a:spcAft>
              <a:defRPr/>
            </a:pPr>
            <a:r>
              <a:rPr kumimoji="1" lang="en-US" altLang="zh-TW" sz="1300" b="1" dirty="0">
                <a:solidFill>
                  <a:srgbClr val="000000"/>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sym typeface="Calibri" pitchFamily="34" charset="0"/>
              </a:rPr>
              <a:t>SMD Inductor</a:t>
            </a:r>
          </a:p>
        </p:txBody>
      </p:sp>
      <p:sp>
        <p:nvSpPr>
          <p:cNvPr id="43" name="TextBox 48"/>
          <p:cNvSpPr>
            <a:spLocks noChangeArrowheads="1"/>
          </p:cNvSpPr>
          <p:nvPr/>
        </p:nvSpPr>
        <p:spPr bwMode="auto">
          <a:xfrm>
            <a:off x="7938404" y="3622586"/>
            <a:ext cx="2016151" cy="505056"/>
          </a:xfrm>
          <a:prstGeom prst="rect">
            <a:avLst/>
          </a:prstGeom>
          <a:solidFill>
            <a:srgbClr val="D6E3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cmpd="sng">
                <a:solidFill>
                  <a:srgbClr val="000000"/>
                </a:solidFill>
                <a:miter lim="800000"/>
                <a:headEnd/>
                <a:tailEnd/>
              </a14:hiddenLine>
            </a:ext>
          </a:extLst>
        </p:spPr>
        <p:txBody>
          <a:bodyPr lIns="103943" tIns="51966" rIns="103943" bIns="51966">
            <a:spAutoFit/>
          </a:bodyPr>
          <a:lstStyle/>
          <a:p>
            <a:pPr algn="ctr" defTabSz="1039534" fontAlgn="base">
              <a:spcBef>
                <a:spcPct val="0"/>
              </a:spcBef>
              <a:spcAft>
                <a:spcPct val="0"/>
              </a:spcAft>
              <a:defRPr/>
            </a:pPr>
            <a:r>
              <a:rPr kumimoji="1" lang="en-US" altLang="zh-TW" sz="1300" b="1" dirty="0">
                <a:solidFill>
                  <a:srgbClr val="000000"/>
                </a:solidFill>
                <a:effectLst>
                  <a:outerShdw blurRad="38100" dist="38100" dir="2700000" algn="tl">
                    <a:srgbClr val="000000">
                      <a:alpha val="43137"/>
                    </a:srgbClr>
                  </a:outerShdw>
                </a:effectLst>
                <a:latin typeface="Calibri" pitchFamily="34" charset="0"/>
                <a:ea typeface="Arial Unicode MS" pitchFamily="34" charset="-120"/>
                <a:cs typeface="Arial Unicode MS" pitchFamily="34" charset="-120"/>
                <a:sym typeface="Calibri" pitchFamily="34" charset="0"/>
              </a:rPr>
              <a:t>Transformer for Power Applications</a:t>
            </a:r>
            <a:endParaRPr kumimoji="1" lang="zh-TW" altLang="en-US" sz="1300" b="1" dirty="0">
              <a:solidFill>
                <a:srgbClr val="000000"/>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endParaRPr>
          </a:p>
        </p:txBody>
      </p:sp>
      <p:pic>
        <p:nvPicPr>
          <p:cNvPr id="45" name="Picture 3" descr="DSCF0023-1"/>
          <p:cNvPicPr>
            <a:picLocks noChangeAspect="1" noChangeArrowheads="1"/>
          </p:cNvPicPr>
          <p:nvPr/>
        </p:nvPicPr>
        <p:blipFill rotWithShape="1">
          <a:blip r:embed="rId12"/>
          <a:srcRect/>
          <a:stretch/>
        </p:blipFill>
        <p:spPr bwMode="auto">
          <a:xfrm>
            <a:off x="7966216" y="4233076"/>
            <a:ext cx="1988303" cy="91482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TextBox 48"/>
          <p:cNvSpPr>
            <a:spLocks noChangeArrowheads="1"/>
          </p:cNvSpPr>
          <p:nvPr/>
        </p:nvSpPr>
        <p:spPr bwMode="auto">
          <a:xfrm>
            <a:off x="7938404" y="5595672"/>
            <a:ext cx="2016151" cy="458890"/>
          </a:xfrm>
          <a:prstGeom prst="rect">
            <a:avLst/>
          </a:prstGeom>
          <a:solidFill>
            <a:srgbClr val="D6E3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cmpd="sng">
                <a:solidFill>
                  <a:srgbClr val="000000"/>
                </a:solidFill>
                <a:miter lim="800000"/>
                <a:headEnd/>
                <a:tailEnd/>
              </a14:hiddenLine>
            </a:ext>
          </a:extLst>
        </p:spPr>
        <p:txBody>
          <a:bodyPr lIns="103943" tIns="51966" rIns="103943" bIns="51966">
            <a:spAutoFit/>
          </a:bodyPr>
          <a:lstStyle/>
          <a:p>
            <a:pPr algn="ctr" defTabSz="1039534" fontAlgn="base">
              <a:spcBef>
                <a:spcPts val="1367"/>
              </a:spcBef>
              <a:spcAft>
                <a:spcPts val="1367"/>
              </a:spcAft>
              <a:defRPr/>
            </a:pPr>
            <a:r>
              <a:rPr kumimoji="1" lang="en-US" altLang="zh-TW" sz="1300" b="1" dirty="0">
                <a:solidFill>
                  <a:srgbClr val="000000"/>
                </a:solidFill>
                <a:effectLst>
                  <a:outerShdw blurRad="38100" dist="38100" dir="2700000" algn="tl">
                    <a:srgbClr val="000000">
                      <a:alpha val="43137"/>
                    </a:srgbClr>
                  </a:outerShdw>
                </a:effectLst>
                <a:latin typeface="Calibri" pitchFamily="34" charset="0"/>
                <a:ea typeface="Arial Unicode MS" pitchFamily="34" charset="-120"/>
                <a:cs typeface="Arial Unicode MS" pitchFamily="34" charset="-120"/>
                <a:sym typeface="Calibri" pitchFamily="34" charset="0"/>
              </a:rPr>
              <a:t>Transformer</a:t>
            </a:r>
            <a:r>
              <a:rPr kumimoji="1" lang="en-US" altLang="zh-TW" sz="2300" b="1" dirty="0">
                <a:solidFill>
                  <a:srgbClr val="000000"/>
                </a:solidFill>
                <a:effectLst>
                  <a:outerShdw blurRad="38100" dist="38100" dir="2700000" algn="tl">
                    <a:srgbClr val="000000">
                      <a:alpha val="43137"/>
                    </a:srgbClr>
                  </a:outerShdw>
                </a:effectLst>
                <a:latin typeface="Calibri" pitchFamily="34" charset="0"/>
                <a:ea typeface="Arial Unicode MS" pitchFamily="34" charset="-120"/>
                <a:cs typeface="Arial Unicode MS" pitchFamily="34" charset="-120"/>
                <a:sym typeface="Calibri" pitchFamily="34" charset="0"/>
              </a:rPr>
              <a:t> </a:t>
            </a:r>
          </a:p>
        </p:txBody>
      </p:sp>
      <p:pic>
        <p:nvPicPr>
          <p:cNvPr id="53" name="Picture 3" descr="DSCF0020-1"/>
          <p:cNvPicPr>
            <a:picLocks noChangeAspect="1" noChangeArrowheads="1"/>
          </p:cNvPicPr>
          <p:nvPr/>
        </p:nvPicPr>
        <p:blipFill rotWithShape="1">
          <a:blip r:embed="rId13"/>
          <a:srcRect/>
          <a:stretch/>
        </p:blipFill>
        <p:spPr bwMode="auto">
          <a:xfrm>
            <a:off x="7966216" y="6197380"/>
            <a:ext cx="1988303" cy="91657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Скругленный прямоугольник 193"/>
          <p:cNvSpPr/>
          <p:nvPr/>
        </p:nvSpPr>
        <p:spPr>
          <a:xfrm>
            <a:off x="5389400" y="5812558"/>
            <a:ext cx="2287199" cy="1439583"/>
          </a:xfrm>
          <a:prstGeom prst="roundRect">
            <a:avLst>
              <a:gd name="adj" fmla="val 4189"/>
            </a:avLst>
          </a:prstGeom>
          <a:solidFill>
            <a:schemeClr val="bg1"/>
          </a:solidFill>
          <a:ln w="63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3943" tIns="51966" rIns="103943" bIns="51966"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039534" fontAlgn="base">
              <a:spcBef>
                <a:spcPct val="0"/>
              </a:spcBef>
              <a:spcAft>
                <a:spcPct val="0"/>
              </a:spcAft>
              <a:defRPr/>
            </a:pPr>
            <a:endParaRPr kumimoji="1" lang="ru-RU" altLang="zh-TW" sz="2700" b="1">
              <a:solidFill>
                <a:srgbClr val="000000"/>
              </a:solidFill>
              <a:effectLst>
                <a:outerShdw blurRad="38100" dist="38100" dir="2700000" algn="tl">
                  <a:srgbClr val="000000">
                    <a:alpha val="43137"/>
                  </a:srgbClr>
                </a:outerShdw>
              </a:effectLst>
              <a:cs typeface="Arial" pitchFamily="34" charset="0"/>
            </a:endParaRPr>
          </a:p>
        </p:txBody>
      </p:sp>
      <p:sp>
        <p:nvSpPr>
          <p:cNvPr id="46" name="TextBox 48"/>
          <p:cNvSpPr>
            <a:spLocks noChangeArrowheads="1"/>
          </p:cNvSpPr>
          <p:nvPr/>
        </p:nvSpPr>
        <p:spPr bwMode="auto">
          <a:xfrm>
            <a:off x="5515642" y="5583432"/>
            <a:ext cx="2014294" cy="505056"/>
          </a:xfrm>
          <a:prstGeom prst="rect">
            <a:avLst/>
          </a:prstGeom>
          <a:solidFill>
            <a:srgbClr val="D6E3BC"/>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cmpd="sng">
                <a:solidFill>
                  <a:srgbClr val="000000"/>
                </a:solidFill>
                <a:miter lim="800000"/>
                <a:headEnd/>
                <a:tailEnd/>
              </a14:hiddenLine>
            </a:ext>
          </a:extLst>
        </p:spPr>
        <p:txBody>
          <a:bodyPr lIns="103943" tIns="51966" rIns="103943" bIns="51966">
            <a:spAutoFit/>
          </a:bodyPr>
          <a:lstStyle/>
          <a:p>
            <a:pPr algn="ctr" defTabSz="1039534" fontAlgn="base">
              <a:spcBef>
                <a:spcPct val="0"/>
              </a:spcBef>
              <a:spcAft>
                <a:spcPct val="0"/>
              </a:spcAft>
              <a:defRPr/>
            </a:pPr>
            <a:r>
              <a:rPr kumimoji="1" lang="en-US" altLang="zh-TW" sz="1300" b="1" dirty="0">
                <a:solidFill>
                  <a:srgbClr val="000000"/>
                </a:solidFill>
                <a:effectLst>
                  <a:outerShdw blurRad="38100" dist="38100" dir="2700000" algn="tl">
                    <a:srgbClr val="000000">
                      <a:alpha val="43137"/>
                    </a:srgbClr>
                  </a:outerShdw>
                </a:effectLst>
                <a:latin typeface="Calibri" pitchFamily="34" charset="0"/>
                <a:ea typeface="Arial Unicode MS" pitchFamily="34" charset="-120"/>
                <a:cs typeface="Arial Unicode MS" pitchFamily="34" charset="-120"/>
                <a:sym typeface="Calibri" pitchFamily="34" charset="0"/>
              </a:rPr>
              <a:t>Flat Wire </a:t>
            </a:r>
          </a:p>
          <a:p>
            <a:pPr algn="ctr" defTabSz="1039534" fontAlgn="base">
              <a:spcBef>
                <a:spcPct val="0"/>
              </a:spcBef>
              <a:spcAft>
                <a:spcPct val="0"/>
              </a:spcAft>
              <a:defRPr/>
            </a:pPr>
            <a:r>
              <a:rPr kumimoji="1" lang="en-US" altLang="zh-TW" sz="1300" b="1" dirty="0">
                <a:solidFill>
                  <a:srgbClr val="000000"/>
                </a:solidFill>
                <a:effectLst>
                  <a:outerShdw blurRad="38100" dist="38100" dir="2700000" algn="tl">
                    <a:srgbClr val="000000">
                      <a:alpha val="43137"/>
                    </a:srgbClr>
                  </a:outerShdw>
                </a:effectLst>
                <a:latin typeface="Calibri" pitchFamily="34" charset="0"/>
                <a:ea typeface="Arial Unicode MS" pitchFamily="34" charset="-120"/>
                <a:cs typeface="Arial Unicode MS" pitchFamily="34" charset="-120"/>
                <a:sym typeface="Calibri" pitchFamily="34" charset="0"/>
              </a:rPr>
              <a:t>Common Mode Choke</a:t>
            </a:r>
            <a:endParaRPr kumimoji="1" lang="zh-TW" altLang="en-US" sz="1300" b="1" dirty="0">
              <a:solidFill>
                <a:srgbClr val="000000"/>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endParaRPr>
          </a:p>
        </p:txBody>
      </p:sp>
      <p:pic>
        <p:nvPicPr>
          <p:cNvPr id="25638" name="Picture 3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4491" y="6155437"/>
            <a:ext cx="1273554" cy="102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3147142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body" idx="1"/>
          </p:nvPr>
        </p:nvSpPr>
        <p:spPr>
          <a:xfrm>
            <a:off x="1197228" y="1849633"/>
            <a:ext cx="8298941" cy="2631490"/>
          </a:xfrm>
          <a:prstGeom prst="rect">
            <a:avLst/>
          </a:prstGeom>
        </p:spPr>
        <p:txBody>
          <a:bodyPr vert="horz" wrap="square" lIns="0" tIns="0" rIns="0" bIns="0" rtlCol="0">
            <a:spAutoFit/>
          </a:bodyPr>
          <a:lstStyle/>
          <a:p>
            <a:pPr marL="4019257" indent="-182810">
              <a:buSzPct val="89285"/>
              <a:buFont typeface="Wingdings"/>
              <a:buChar char=""/>
              <a:tabLst>
                <a:tab pos="4019257" algn="l"/>
              </a:tabLst>
            </a:pPr>
            <a:r>
              <a:rPr spc="-34" dirty="0"/>
              <a:t>Total </a:t>
            </a:r>
            <a:r>
              <a:rPr spc="-10" dirty="0"/>
              <a:t>Capacity </a:t>
            </a:r>
            <a:r>
              <a:rPr spc="-5" dirty="0"/>
              <a:t>: </a:t>
            </a:r>
            <a:r>
              <a:rPr spc="-10" dirty="0"/>
              <a:t>20kkpcs per</a:t>
            </a:r>
            <a:r>
              <a:rPr spc="125" dirty="0"/>
              <a:t> </a:t>
            </a:r>
            <a:r>
              <a:rPr spc="-15" dirty="0"/>
              <a:t>month.</a:t>
            </a:r>
          </a:p>
          <a:p>
            <a:pPr marL="4019257" indent="-182810">
              <a:spcBef>
                <a:spcPts val="1199"/>
              </a:spcBef>
              <a:buSzPct val="89285"/>
              <a:buFont typeface="Wingdings"/>
              <a:buChar char=""/>
              <a:tabLst>
                <a:tab pos="4019257" algn="l"/>
              </a:tabLst>
            </a:pPr>
            <a:r>
              <a:rPr spc="-29" dirty="0"/>
              <a:t>Telecom </a:t>
            </a:r>
            <a:r>
              <a:rPr spc="-15" dirty="0"/>
              <a:t>Transformers/Inductors </a:t>
            </a:r>
            <a:r>
              <a:rPr spc="-5" dirty="0"/>
              <a:t>: </a:t>
            </a:r>
            <a:r>
              <a:rPr spc="-10" dirty="0"/>
              <a:t>9kkpcs per</a:t>
            </a:r>
            <a:r>
              <a:rPr spc="185" dirty="0"/>
              <a:t> </a:t>
            </a:r>
            <a:r>
              <a:rPr spc="-15" dirty="0"/>
              <a:t>month</a:t>
            </a:r>
          </a:p>
          <a:p>
            <a:pPr marL="4104314" marR="168845" indent="-30469">
              <a:spcBef>
                <a:spcPts val="600"/>
              </a:spcBef>
            </a:pPr>
            <a:r>
              <a:rPr b="0" spc="-15" dirty="0"/>
              <a:t>(Ferrite EE5, </a:t>
            </a:r>
            <a:r>
              <a:rPr b="0" spc="-10" dirty="0"/>
              <a:t>EP7, EP10, </a:t>
            </a:r>
            <a:r>
              <a:rPr b="0" spc="-15" dirty="0"/>
              <a:t>EPX10, </a:t>
            </a:r>
            <a:r>
              <a:rPr b="0" spc="-10" dirty="0"/>
              <a:t>EP13, EPC13, </a:t>
            </a:r>
            <a:r>
              <a:rPr b="0" spc="-5" dirty="0"/>
              <a:t>RM4, RM5,  RM6,</a:t>
            </a:r>
            <a:r>
              <a:rPr b="0" spc="-55" dirty="0"/>
              <a:t> </a:t>
            </a:r>
            <a:r>
              <a:rPr b="0" spc="-10" dirty="0"/>
              <a:t>TKH7---)</a:t>
            </a:r>
          </a:p>
          <a:p>
            <a:pPr marL="4019257" marR="5080" indent="-182810">
              <a:spcBef>
                <a:spcPts val="1199"/>
              </a:spcBef>
              <a:buSzPct val="89285"/>
              <a:buFont typeface="Wingdings"/>
              <a:buChar char=""/>
              <a:tabLst>
                <a:tab pos="4019257" algn="l"/>
              </a:tabLst>
            </a:pPr>
            <a:r>
              <a:rPr spc="-5" dirty="0"/>
              <a:t>LAN, </a:t>
            </a:r>
            <a:r>
              <a:rPr spc="-10" dirty="0"/>
              <a:t>ISDN, T1/E1, T3/E3 </a:t>
            </a:r>
            <a:r>
              <a:rPr spc="-15" dirty="0"/>
              <a:t>Transformers/Inductors </a:t>
            </a:r>
            <a:r>
              <a:rPr spc="-5" dirty="0"/>
              <a:t>: </a:t>
            </a:r>
            <a:r>
              <a:rPr spc="-10" dirty="0"/>
              <a:t>3kkpcs/  per</a:t>
            </a:r>
            <a:r>
              <a:rPr spc="-80" dirty="0"/>
              <a:t> </a:t>
            </a:r>
            <a:r>
              <a:rPr spc="-15" dirty="0"/>
              <a:t>month</a:t>
            </a:r>
          </a:p>
          <a:p>
            <a:pPr marL="4073846">
              <a:spcBef>
                <a:spcPts val="600"/>
              </a:spcBef>
            </a:pPr>
            <a:r>
              <a:rPr b="0" spc="-15" dirty="0"/>
              <a:t>(Ferrite </a:t>
            </a:r>
            <a:r>
              <a:rPr b="0" spc="-10" dirty="0"/>
              <a:t>Ring core T2.5~T10</a:t>
            </a:r>
            <a:r>
              <a:rPr b="0" spc="114" dirty="0"/>
              <a:t> </a:t>
            </a:r>
            <a:r>
              <a:rPr b="0" dirty="0">
                <a:latin typeface="Calibri"/>
                <a:cs typeface="Calibri"/>
              </a:rPr>
              <a:t>----)</a:t>
            </a:r>
          </a:p>
          <a:p>
            <a:pPr marL="4019257" indent="-182810">
              <a:spcBef>
                <a:spcPts val="1199"/>
              </a:spcBef>
              <a:buSzPct val="89285"/>
              <a:buFont typeface="Wingdings"/>
              <a:buChar char=""/>
              <a:tabLst>
                <a:tab pos="4019257" algn="l"/>
              </a:tabLst>
            </a:pPr>
            <a:r>
              <a:rPr spc="-15" dirty="0"/>
              <a:t>Power Transformers/Inductors </a:t>
            </a:r>
            <a:r>
              <a:rPr spc="-5" dirty="0"/>
              <a:t>: </a:t>
            </a:r>
            <a:r>
              <a:rPr spc="-10" dirty="0"/>
              <a:t>8kkpcs per</a:t>
            </a:r>
            <a:r>
              <a:rPr spc="155" dirty="0"/>
              <a:t> </a:t>
            </a:r>
            <a:r>
              <a:rPr spc="-15" dirty="0"/>
              <a:t>month</a:t>
            </a:r>
          </a:p>
          <a:p>
            <a:pPr marL="4073846">
              <a:spcBef>
                <a:spcPts val="600"/>
              </a:spcBef>
            </a:pPr>
            <a:r>
              <a:rPr b="0" spc="-15" dirty="0"/>
              <a:t>(Ferrite </a:t>
            </a:r>
            <a:r>
              <a:rPr b="0" spc="-10" dirty="0"/>
              <a:t>EF16~EF32/11,</a:t>
            </a:r>
            <a:r>
              <a:rPr b="0" spc="100" dirty="0"/>
              <a:t> </a:t>
            </a:r>
            <a:r>
              <a:rPr b="0" spc="-5" dirty="0"/>
              <a:t>EE40,-------)</a:t>
            </a:r>
          </a:p>
        </p:txBody>
      </p:sp>
      <p:sp>
        <p:nvSpPr>
          <p:cNvPr id="3" name="object 3"/>
          <p:cNvSpPr/>
          <p:nvPr/>
        </p:nvSpPr>
        <p:spPr>
          <a:xfrm>
            <a:off x="1115567" y="1280671"/>
            <a:ext cx="8351520" cy="64135"/>
          </a:xfrm>
          <a:custGeom>
            <a:avLst/>
            <a:gdLst/>
            <a:ahLst/>
            <a:cxnLst/>
            <a:rect l="l" t="t" r="r" b="b"/>
            <a:pathLst>
              <a:path w="8351520" h="64134">
                <a:moveTo>
                  <a:pt x="0" y="0"/>
                </a:moveTo>
                <a:lnTo>
                  <a:pt x="0" y="54864"/>
                </a:lnTo>
                <a:lnTo>
                  <a:pt x="8351520" y="64008"/>
                </a:lnTo>
                <a:lnTo>
                  <a:pt x="8351520" y="6096"/>
                </a:lnTo>
                <a:lnTo>
                  <a:pt x="0" y="0"/>
                </a:lnTo>
                <a:close/>
              </a:path>
            </a:pathLst>
          </a:custGeom>
          <a:solidFill>
            <a:srgbClr val="FF6600"/>
          </a:solidFill>
        </p:spPr>
        <p:txBody>
          <a:bodyPr wrap="square" lIns="0" tIns="0" rIns="0" bIns="0" rtlCol="0"/>
          <a:lstStyle/>
          <a:p>
            <a:pPr defTabSz="914044"/>
            <a:endParaRPr>
              <a:solidFill>
                <a:prstClr val="black"/>
              </a:solidFill>
            </a:endParaRPr>
          </a:p>
        </p:txBody>
      </p:sp>
      <p:sp>
        <p:nvSpPr>
          <p:cNvPr id="4" name="object 4"/>
          <p:cNvSpPr/>
          <p:nvPr/>
        </p:nvSpPr>
        <p:spPr>
          <a:xfrm>
            <a:off x="1143000" y="719840"/>
            <a:ext cx="1792224" cy="521207"/>
          </a:xfrm>
          <a:prstGeom prst="rect">
            <a:avLst/>
          </a:prstGeom>
          <a:blipFill>
            <a:blip r:embed="rId2" cstate="print"/>
            <a:stretch>
              <a:fillRect/>
            </a:stretch>
          </a:blipFill>
        </p:spPr>
        <p:txBody>
          <a:bodyPr wrap="square" lIns="0" tIns="0" rIns="0" bIns="0" rtlCol="0"/>
          <a:lstStyle/>
          <a:p>
            <a:pPr defTabSz="914044"/>
            <a:endParaRPr>
              <a:solidFill>
                <a:prstClr val="black"/>
              </a:solidFill>
            </a:endParaRPr>
          </a:p>
        </p:txBody>
      </p:sp>
      <p:sp>
        <p:nvSpPr>
          <p:cNvPr id="5" name="object 5"/>
          <p:cNvSpPr/>
          <p:nvPr/>
        </p:nvSpPr>
        <p:spPr>
          <a:xfrm>
            <a:off x="4934711" y="1754377"/>
            <a:ext cx="70104" cy="135889"/>
          </a:xfrm>
          <a:prstGeom prst="rect">
            <a:avLst/>
          </a:prstGeom>
          <a:blipFill>
            <a:blip r:embed="rId3" cstate="print"/>
            <a:stretch>
              <a:fillRect/>
            </a:stretch>
          </a:blipFill>
        </p:spPr>
        <p:txBody>
          <a:bodyPr wrap="square" lIns="0" tIns="0" rIns="0" bIns="0" rtlCol="0"/>
          <a:lstStyle/>
          <a:p>
            <a:pPr defTabSz="914044"/>
            <a:endParaRPr>
              <a:solidFill>
                <a:prstClr val="black"/>
              </a:solidFill>
            </a:endParaRPr>
          </a:p>
        </p:txBody>
      </p:sp>
      <p:sp>
        <p:nvSpPr>
          <p:cNvPr id="6" name="object 6"/>
          <p:cNvSpPr/>
          <p:nvPr/>
        </p:nvSpPr>
        <p:spPr>
          <a:xfrm>
            <a:off x="9595104" y="1830577"/>
            <a:ext cx="36576" cy="59690"/>
          </a:xfrm>
          <a:prstGeom prst="rect">
            <a:avLst/>
          </a:prstGeom>
          <a:blipFill>
            <a:blip r:embed="rId4" cstate="print"/>
            <a:stretch>
              <a:fillRect/>
            </a:stretch>
          </a:blipFill>
        </p:spPr>
        <p:txBody>
          <a:bodyPr wrap="square" lIns="0" tIns="0" rIns="0" bIns="0" rtlCol="0"/>
          <a:lstStyle/>
          <a:p>
            <a:pPr defTabSz="914044"/>
            <a:endParaRPr>
              <a:solidFill>
                <a:prstClr val="black"/>
              </a:solidFill>
            </a:endParaRPr>
          </a:p>
        </p:txBody>
      </p:sp>
      <p:sp>
        <p:nvSpPr>
          <p:cNvPr id="7" name="object 7"/>
          <p:cNvSpPr/>
          <p:nvPr/>
        </p:nvSpPr>
        <p:spPr>
          <a:xfrm>
            <a:off x="4977387" y="1537208"/>
            <a:ext cx="4642103" cy="292099"/>
          </a:xfrm>
          <a:prstGeom prst="rect">
            <a:avLst/>
          </a:prstGeom>
          <a:blipFill>
            <a:blip r:embed="rId5" cstate="print"/>
            <a:stretch>
              <a:fillRect/>
            </a:stretch>
          </a:blipFill>
        </p:spPr>
        <p:txBody>
          <a:bodyPr wrap="square" lIns="0" tIns="0" rIns="0" bIns="0" rtlCol="0"/>
          <a:lstStyle/>
          <a:p>
            <a:pPr defTabSz="914044"/>
            <a:endParaRPr>
              <a:solidFill>
                <a:prstClr val="black"/>
              </a:solidFill>
            </a:endParaRPr>
          </a:p>
        </p:txBody>
      </p:sp>
      <p:sp>
        <p:nvSpPr>
          <p:cNvPr id="8" name="object 8"/>
          <p:cNvSpPr/>
          <p:nvPr/>
        </p:nvSpPr>
        <p:spPr>
          <a:xfrm>
            <a:off x="4928615" y="1890266"/>
            <a:ext cx="51816" cy="2575560"/>
          </a:xfrm>
          <a:prstGeom prst="rect">
            <a:avLst/>
          </a:prstGeom>
          <a:blipFill>
            <a:blip r:embed="rId6" cstate="print"/>
            <a:stretch>
              <a:fillRect/>
            </a:stretch>
          </a:blipFill>
        </p:spPr>
        <p:txBody>
          <a:bodyPr wrap="square" lIns="0" tIns="0" rIns="0" bIns="0" rtlCol="0"/>
          <a:lstStyle/>
          <a:p>
            <a:pPr defTabSz="914044"/>
            <a:endParaRPr>
              <a:solidFill>
                <a:prstClr val="black"/>
              </a:solidFill>
            </a:endParaRPr>
          </a:p>
        </p:txBody>
      </p:sp>
      <p:sp>
        <p:nvSpPr>
          <p:cNvPr id="9" name="object 9"/>
          <p:cNvSpPr/>
          <p:nvPr/>
        </p:nvSpPr>
        <p:spPr>
          <a:xfrm>
            <a:off x="9585958" y="1890266"/>
            <a:ext cx="48768" cy="2575560"/>
          </a:xfrm>
          <a:prstGeom prst="rect">
            <a:avLst/>
          </a:prstGeom>
          <a:blipFill>
            <a:blip r:embed="rId7" cstate="print"/>
            <a:stretch>
              <a:fillRect/>
            </a:stretch>
          </a:blipFill>
        </p:spPr>
        <p:txBody>
          <a:bodyPr wrap="square" lIns="0" tIns="0" rIns="0" bIns="0" rtlCol="0"/>
          <a:lstStyle/>
          <a:p>
            <a:pPr defTabSz="914044"/>
            <a:endParaRPr>
              <a:solidFill>
                <a:prstClr val="black"/>
              </a:solidFill>
            </a:endParaRPr>
          </a:p>
        </p:txBody>
      </p:sp>
      <p:sp>
        <p:nvSpPr>
          <p:cNvPr id="10" name="object 10"/>
          <p:cNvSpPr/>
          <p:nvPr/>
        </p:nvSpPr>
        <p:spPr>
          <a:xfrm>
            <a:off x="4934711" y="1754377"/>
            <a:ext cx="70104" cy="135889"/>
          </a:xfrm>
          <a:prstGeom prst="rect">
            <a:avLst/>
          </a:prstGeom>
          <a:blipFill>
            <a:blip r:embed="rId8" cstate="print"/>
            <a:stretch>
              <a:fillRect/>
            </a:stretch>
          </a:blipFill>
        </p:spPr>
        <p:txBody>
          <a:bodyPr wrap="square" lIns="0" tIns="0" rIns="0" bIns="0" rtlCol="0"/>
          <a:lstStyle/>
          <a:p>
            <a:pPr defTabSz="914044"/>
            <a:endParaRPr>
              <a:solidFill>
                <a:prstClr val="black"/>
              </a:solidFill>
            </a:endParaRPr>
          </a:p>
        </p:txBody>
      </p:sp>
      <p:sp>
        <p:nvSpPr>
          <p:cNvPr id="11" name="object 11"/>
          <p:cNvSpPr/>
          <p:nvPr/>
        </p:nvSpPr>
        <p:spPr>
          <a:xfrm>
            <a:off x="9595104" y="1830577"/>
            <a:ext cx="36576" cy="59690"/>
          </a:xfrm>
          <a:prstGeom prst="rect">
            <a:avLst/>
          </a:prstGeom>
          <a:blipFill>
            <a:blip r:embed="rId9" cstate="print"/>
            <a:stretch>
              <a:fillRect/>
            </a:stretch>
          </a:blipFill>
        </p:spPr>
        <p:txBody>
          <a:bodyPr wrap="square" lIns="0" tIns="0" rIns="0" bIns="0" rtlCol="0"/>
          <a:lstStyle/>
          <a:p>
            <a:pPr defTabSz="914044"/>
            <a:endParaRPr>
              <a:solidFill>
                <a:prstClr val="black"/>
              </a:solidFill>
            </a:endParaRPr>
          </a:p>
        </p:txBody>
      </p:sp>
      <p:sp>
        <p:nvSpPr>
          <p:cNvPr id="12" name="object 12"/>
          <p:cNvSpPr/>
          <p:nvPr/>
        </p:nvSpPr>
        <p:spPr>
          <a:xfrm>
            <a:off x="4977387" y="1537208"/>
            <a:ext cx="4642103" cy="292099"/>
          </a:xfrm>
          <a:prstGeom prst="rect">
            <a:avLst/>
          </a:prstGeom>
          <a:blipFill>
            <a:blip r:embed="rId10" cstate="print"/>
            <a:stretch>
              <a:fillRect/>
            </a:stretch>
          </a:blipFill>
        </p:spPr>
        <p:txBody>
          <a:bodyPr wrap="square" lIns="0" tIns="0" rIns="0" bIns="0" rtlCol="0"/>
          <a:lstStyle/>
          <a:p>
            <a:pPr defTabSz="914044"/>
            <a:endParaRPr>
              <a:solidFill>
                <a:prstClr val="black"/>
              </a:solidFill>
            </a:endParaRPr>
          </a:p>
        </p:txBody>
      </p:sp>
      <p:sp>
        <p:nvSpPr>
          <p:cNvPr id="13" name="object 13"/>
          <p:cNvSpPr/>
          <p:nvPr/>
        </p:nvSpPr>
        <p:spPr>
          <a:xfrm>
            <a:off x="4928616" y="1890270"/>
            <a:ext cx="4706112" cy="2831590"/>
          </a:xfrm>
          <a:prstGeom prst="rect">
            <a:avLst/>
          </a:prstGeom>
          <a:blipFill>
            <a:blip r:embed="rId11" cstate="print"/>
            <a:stretch>
              <a:fillRect/>
            </a:stretch>
          </a:blipFill>
        </p:spPr>
        <p:txBody>
          <a:bodyPr wrap="square" lIns="0" tIns="0" rIns="0" bIns="0" rtlCol="0"/>
          <a:lstStyle/>
          <a:p>
            <a:pPr defTabSz="914044"/>
            <a:endParaRPr>
              <a:solidFill>
                <a:prstClr val="black"/>
              </a:solidFill>
            </a:endParaRPr>
          </a:p>
        </p:txBody>
      </p:sp>
      <p:sp>
        <p:nvSpPr>
          <p:cNvPr id="14" name="object 14"/>
          <p:cNvSpPr/>
          <p:nvPr/>
        </p:nvSpPr>
        <p:spPr>
          <a:xfrm>
            <a:off x="4962148" y="4466592"/>
            <a:ext cx="4645151" cy="255270"/>
          </a:xfrm>
          <a:prstGeom prst="rect">
            <a:avLst/>
          </a:prstGeom>
          <a:blipFill>
            <a:blip r:embed="rId12" cstate="print"/>
            <a:stretch>
              <a:fillRect/>
            </a:stretch>
          </a:blipFill>
        </p:spPr>
        <p:txBody>
          <a:bodyPr wrap="square" lIns="0" tIns="0" rIns="0" bIns="0" rtlCol="0"/>
          <a:lstStyle/>
          <a:p>
            <a:pPr defTabSz="914044"/>
            <a:endParaRPr>
              <a:solidFill>
                <a:prstClr val="black"/>
              </a:solidFill>
            </a:endParaRPr>
          </a:p>
        </p:txBody>
      </p:sp>
      <p:sp>
        <p:nvSpPr>
          <p:cNvPr id="15" name="object 15"/>
          <p:cNvSpPr/>
          <p:nvPr/>
        </p:nvSpPr>
        <p:spPr>
          <a:xfrm>
            <a:off x="4937759" y="5215636"/>
            <a:ext cx="4745737" cy="1572769"/>
          </a:xfrm>
          <a:prstGeom prst="rect">
            <a:avLst/>
          </a:prstGeom>
          <a:blipFill>
            <a:blip r:embed="rId13" cstate="print"/>
            <a:stretch>
              <a:fillRect/>
            </a:stretch>
          </a:blipFill>
        </p:spPr>
        <p:txBody>
          <a:bodyPr wrap="square" lIns="0" tIns="0" rIns="0" bIns="0" rtlCol="0"/>
          <a:lstStyle/>
          <a:p>
            <a:pPr defTabSz="914044"/>
            <a:endParaRPr>
              <a:solidFill>
                <a:prstClr val="black"/>
              </a:solidFill>
            </a:endParaRPr>
          </a:p>
        </p:txBody>
      </p:sp>
      <p:graphicFrame>
        <p:nvGraphicFramePr>
          <p:cNvPr id="16" name="object 16"/>
          <p:cNvGraphicFramePr>
            <a:graphicFrameLocks noGrp="1"/>
          </p:cNvGraphicFramePr>
          <p:nvPr>
            <p:extLst>
              <p:ext uri="{D42A27DB-BD31-4B8C-83A1-F6EECF244321}">
                <p14:modId xmlns:p14="http://schemas.microsoft.com/office/powerpoint/2010/main" val="3461808092"/>
              </p:ext>
            </p:extLst>
          </p:nvPr>
        </p:nvGraphicFramePr>
        <p:xfrm>
          <a:off x="1008888" y="1527556"/>
          <a:ext cx="3825240" cy="5281793"/>
        </p:xfrm>
        <a:graphic>
          <a:graphicData uri="http://schemas.openxmlformats.org/drawingml/2006/table">
            <a:tbl>
              <a:tblPr firstRow="1" bandRow="1">
                <a:tableStyleId>{2D5ABB26-0587-4C30-8999-92F81FD0307C}</a:tableStyleId>
              </a:tblPr>
              <a:tblGrid>
                <a:gridCol w="1984248">
                  <a:extLst>
                    <a:ext uri="{9D8B030D-6E8A-4147-A177-3AD203B41FA5}">
                      <a16:colId xmlns="" xmlns:a16="http://schemas.microsoft.com/office/drawing/2014/main" val="20000"/>
                    </a:ext>
                  </a:extLst>
                </a:gridCol>
                <a:gridCol w="1840992">
                  <a:extLst>
                    <a:ext uri="{9D8B030D-6E8A-4147-A177-3AD203B41FA5}">
                      <a16:colId xmlns="" xmlns:a16="http://schemas.microsoft.com/office/drawing/2014/main" val="20001"/>
                    </a:ext>
                  </a:extLst>
                </a:gridCol>
              </a:tblGrid>
              <a:tr h="329183">
                <a:tc>
                  <a:txBody>
                    <a:bodyPr/>
                    <a:lstStyle/>
                    <a:p>
                      <a:pPr marL="462915">
                        <a:lnSpc>
                          <a:spcPct val="100000"/>
                        </a:lnSpc>
                        <a:spcBef>
                          <a:spcPts val="430"/>
                        </a:spcBef>
                      </a:pPr>
                      <a:r>
                        <a:rPr sz="1200" b="1" spc="-5" dirty="0">
                          <a:solidFill>
                            <a:srgbClr val="FFFFFF"/>
                          </a:solidFill>
                          <a:latin typeface="Calibri"/>
                          <a:cs typeface="Calibri"/>
                        </a:rPr>
                        <a:t>IC</a:t>
                      </a:r>
                      <a:r>
                        <a:rPr sz="1200" b="1" spc="-70" dirty="0">
                          <a:solidFill>
                            <a:srgbClr val="FFFFFF"/>
                          </a:solidFill>
                          <a:latin typeface="Calibri"/>
                          <a:cs typeface="Calibri"/>
                        </a:rPr>
                        <a:t> </a:t>
                      </a:r>
                      <a:r>
                        <a:rPr sz="1200" b="1" dirty="0">
                          <a:solidFill>
                            <a:srgbClr val="FFFFFF"/>
                          </a:solidFill>
                          <a:latin typeface="Calibri"/>
                          <a:cs typeface="Calibri"/>
                        </a:rPr>
                        <a:t>Manufacturer</a:t>
                      </a:r>
                      <a:endParaRPr sz="1200" dirty="0">
                        <a:latin typeface="Calibri"/>
                        <a:cs typeface="Calibri"/>
                      </a:endParaRPr>
                    </a:p>
                  </a:txBody>
                  <a:tcPr marL="0" marR="0" marT="54611" marB="0">
                    <a:lnL w="12190">
                      <a:solidFill>
                        <a:srgbClr val="FFFFFF"/>
                      </a:solidFill>
                      <a:prstDash val="solid"/>
                    </a:lnL>
                    <a:lnR w="12190">
                      <a:solidFill>
                        <a:srgbClr val="FFFFFF"/>
                      </a:solidFill>
                      <a:prstDash val="solid"/>
                    </a:lnR>
                    <a:lnT w="12190">
                      <a:solidFill>
                        <a:srgbClr val="FFFFFF"/>
                      </a:solidFill>
                      <a:prstDash val="solid"/>
                    </a:lnT>
                    <a:lnB w="36574">
                      <a:solidFill>
                        <a:srgbClr val="FFFFFF"/>
                      </a:solidFill>
                      <a:prstDash val="solid"/>
                    </a:lnB>
                    <a:solidFill>
                      <a:srgbClr val="000000"/>
                    </a:solidFill>
                  </a:tcPr>
                </a:tc>
                <a:tc>
                  <a:txBody>
                    <a:bodyPr/>
                    <a:lstStyle/>
                    <a:p>
                      <a:pPr algn="ctr">
                        <a:lnSpc>
                          <a:spcPct val="100000"/>
                        </a:lnSpc>
                        <a:spcBef>
                          <a:spcPts val="430"/>
                        </a:spcBef>
                      </a:pPr>
                      <a:r>
                        <a:rPr sz="1200" b="1" spc="-5" dirty="0">
                          <a:solidFill>
                            <a:srgbClr val="FFFFFF"/>
                          </a:solidFill>
                          <a:latin typeface="Calibri"/>
                          <a:cs typeface="Calibri"/>
                        </a:rPr>
                        <a:t>Technical</a:t>
                      </a:r>
                      <a:endParaRPr sz="1200" dirty="0">
                        <a:latin typeface="Calibri"/>
                        <a:cs typeface="Calibri"/>
                      </a:endParaRPr>
                    </a:p>
                  </a:txBody>
                  <a:tcPr marL="0" marR="0" marT="54611" marB="0">
                    <a:lnL w="12190">
                      <a:solidFill>
                        <a:srgbClr val="FFFFFF"/>
                      </a:solidFill>
                      <a:prstDash val="solid"/>
                    </a:lnL>
                    <a:lnR w="12190">
                      <a:solidFill>
                        <a:srgbClr val="FFFFFF"/>
                      </a:solidFill>
                      <a:prstDash val="solid"/>
                    </a:lnR>
                    <a:lnT w="12190">
                      <a:solidFill>
                        <a:srgbClr val="FFFFFF"/>
                      </a:solidFill>
                      <a:prstDash val="solid"/>
                    </a:lnT>
                    <a:lnB w="36574">
                      <a:solidFill>
                        <a:srgbClr val="FFFFFF"/>
                      </a:solidFill>
                      <a:prstDash val="solid"/>
                    </a:lnB>
                    <a:solidFill>
                      <a:srgbClr val="000000"/>
                    </a:solidFill>
                  </a:tcPr>
                </a:tc>
                <a:extLst>
                  <a:ext uri="{0D108BD9-81ED-4DB2-BD59-A6C34878D82A}">
                    <a16:rowId xmlns="" xmlns:a16="http://schemas.microsoft.com/office/drawing/2014/main" val="10000"/>
                  </a:ext>
                </a:extLst>
              </a:tr>
              <a:tr h="242554">
                <a:tc>
                  <a:txBody>
                    <a:bodyPr/>
                    <a:lstStyle/>
                    <a:p>
                      <a:pPr marL="12065">
                        <a:lnSpc>
                          <a:spcPts val="1345"/>
                        </a:lnSpc>
                      </a:pPr>
                      <a:r>
                        <a:rPr sz="1200" b="1" i="1" dirty="0">
                          <a:latin typeface="Calibri"/>
                          <a:cs typeface="Calibri"/>
                        </a:rPr>
                        <a:t>ADI</a:t>
                      </a:r>
                      <a:endParaRPr sz="1200">
                        <a:latin typeface="Calibri"/>
                        <a:cs typeface="Calibri"/>
                      </a:endParaRPr>
                    </a:p>
                  </a:txBody>
                  <a:tcPr marL="0" marR="0" marT="0" marB="0">
                    <a:lnL w="12190">
                      <a:solidFill>
                        <a:srgbClr val="FFFFFF"/>
                      </a:solidFill>
                      <a:prstDash val="solid"/>
                    </a:lnL>
                    <a:lnR w="12190">
                      <a:solidFill>
                        <a:srgbClr val="FFFFFF"/>
                      </a:solidFill>
                      <a:prstDash val="solid"/>
                    </a:lnR>
                    <a:lnT w="36574">
                      <a:solidFill>
                        <a:srgbClr val="FFFFFF"/>
                      </a:solidFill>
                      <a:prstDash val="solid"/>
                    </a:lnT>
                    <a:lnB w="12190">
                      <a:solidFill>
                        <a:srgbClr val="FFFFFF"/>
                      </a:solidFill>
                      <a:prstDash val="solid"/>
                    </a:lnB>
                    <a:solidFill>
                      <a:srgbClr val="00CC99"/>
                    </a:solidFill>
                  </a:tcPr>
                </a:tc>
                <a:tc>
                  <a:txBody>
                    <a:bodyPr/>
                    <a:lstStyle/>
                    <a:p>
                      <a:pPr marL="8890">
                        <a:lnSpc>
                          <a:spcPts val="1275"/>
                        </a:lnSpc>
                      </a:pPr>
                      <a:r>
                        <a:rPr sz="1000" b="1" spc="-5" dirty="0">
                          <a:latin typeface="Calibri"/>
                          <a:cs typeface="Calibri"/>
                        </a:rPr>
                        <a:t>HomePlug/VDSL2</a:t>
                      </a:r>
                      <a:endParaRPr sz="1000">
                        <a:latin typeface="Calibri"/>
                        <a:cs typeface="Calibri"/>
                      </a:endParaRPr>
                    </a:p>
                  </a:txBody>
                  <a:tcPr marL="0" marR="0" marT="0" marB="0">
                    <a:lnL w="12190">
                      <a:solidFill>
                        <a:srgbClr val="FFFFFF"/>
                      </a:solidFill>
                      <a:prstDash val="solid"/>
                    </a:lnL>
                    <a:lnR w="12190">
                      <a:solidFill>
                        <a:srgbClr val="FFFFFF"/>
                      </a:solidFill>
                      <a:prstDash val="solid"/>
                    </a:lnR>
                    <a:lnT w="36574">
                      <a:solidFill>
                        <a:srgbClr val="FFFFFF"/>
                      </a:solidFill>
                      <a:prstDash val="solid"/>
                    </a:lnT>
                    <a:lnB w="12190">
                      <a:solidFill>
                        <a:srgbClr val="FFFFFF"/>
                      </a:solidFill>
                      <a:prstDash val="solid"/>
                    </a:lnB>
                    <a:solidFill>
                      <a:srgbClr val="CAEBDD"/>
                    </a:solidFill>
                  </a:tcPr>
                </a:tc>
                <a:extLst>
                  <a:ext uri="{0D108BD9-81ED-4DB2-BD59-A6C34878D82A}">
                    <a16:rowId xmlns="" xmlns:a16="http://schemas.microsoft.com/office/drawing/2014/main" val="10001"/>
                  </a:ext>
                </a:extLst>
              </a:tr>
              <a:tr h="537351">
                <a:tc>
                  <a:txBody>
                    <a:bodyPr/>
                    <a:lstStyle/>
                    <a:p>
                      <a:pPr>
                        <a:lnSpc>
                          <a:spcPct val="100000"/>
                        </a:lnSpc>
                      </a:pPr>
                      <a:endParaRPr sz="1000">
                        <a:latin typeface="Times New Roman"/>
                        <a:cs typeface="Times New Roman"/>
                      </a:endParaRPr>
                    </a:p>
                    <a:p>
                      <a:pPr marL="12065">
                        <a:lnSpc>
                          <a:spcPct val="100000"/>
                        </a:lnSpc>
                      </a:pPr>
                      <a:r>
                        <a:rPr sz="1200" b="1" i="1" spc="-5" dirty="0">
                          <a:latin typeface="Calibri"/>
                          <a:cs typeface="Calibri"/>
                        </a:rPr>
                        <a:t>Broadcom</a:t>
                      </a:r>
                      <a:endParaRPr sz="1200">
                        <a:latin typeface="Calibri"/>
                        <a:cs typeface="Calibri"/>
                      </a:endParaRPr>
                    </a:p>
                  </a:txBody>
                  <a:tcPr marL="0" marR="0" marT="0" marB="0">
                    <a:lnL w="12190">
                      <a:solidFill>
                        <a:srgbClr val="FFFFFF"/>
                      </a:solidFill>
                      <a:prstDash val="solid"/>
                    </a:lnL>
                    <a:lnR w="12190">
                      <a:solidFill>
                        <a:srgbClr val="FFFFFF"/>
                      </a:solidFill>
                      <a:prstDash val="solid"/>
                    </a:lnR>
                    <a:lnT w="12190">
                      <a:solidFill>
                        <a:srgbClr val="FFFFFF"/>
                      </a:solidFill>
                      <a:prstDash val="solid"/>
                    </a:lnT>
                    <a:lnB w="12190">
                      <a:solidFill>
                        <a:srgbClr val="FFFFFF"/>
                      </a:solidFill>
                      <a:prstDash val="solid"/>
                    </a:lnB>
                    <a:solidFill>
                      <a:srgbClr val="00CC99"/>
                    </a:solidFill>
                  </a:tcPr>
                </a:tc>
                <a:tc>
                  <a:txBody>
                    <a:bodyPr/>
                    <a:lstStyle/>
                    <a:p>
                      <a:pPr marL="8890">
                        <a:lnSpc>
                          <a:spcPts val="1205"/>
                        </a:lnSpc>
                      </a:pPr>
                      <a:r>
                        <a:rPr sz="1000" b="1" dirty="0">
                          <a:latin typeface="Calibri"/>
                          <a:cs typeface="Calibri"/>
                        </a:rPr>
                        <a:t>ADSL/ADSL2+/VDSL2/ADSL2+/</a:t>
                      </a:r>
                      <a:endParaRPr sz="1000">
                        <a:latin typeface="Calibri"/>
                        <a:cs typeface="Calibri"/>
                      </a:endParaRPr>
                    </a:p>
                    <a:p>
                      <a:pPr marL="8890">
                        <a:lnSpc>
                          <a:spcPct val="100000"/>
                        </a:lnSpc>
                      </a:pPr>
                      <a:r>
                        <a:rPr sz="1000" b="1" spc="-5" dirty="0">
                          <a:latin typeface="Calibri"/>
                          <a:cs typeface="Calibri"/>
                        </a:rPr>
                        <a:t>VDSL3/G.FAST</a:t>
                      </a:r>
                      <a:endParaRPr sz="1000">
                        <a:latin typeface="Calibri"/>
                        <a:cs typeface="Calibri"/>
                      </a:endParaRPr>
                    </a:p>
                    <a:p>
                      <a:pPr marL="8890">
                        <a:lnSpc>
                          <a:spcPct val="100000"/>
                        </a:lnSpc>
                      </a:pPr>
                      <a:r>
                        <a:rPr sz="1000" b="1" spc="-5" dirty="0">
                          <a:latin typeface="Calibri"/>
                          <a:cs typeface="Calibri"/>
                        </a:rPr>
                        <a:t>HomePlug/VDSL/VDSL2</a:t>
                      </a:r>
                      <a:endParaRPr sz="1000">
                        <a:latin typeface="Calibri"/>
                        <a:cs typeface="Calibri"/>
                      </a:endParaRPr>
                    </a:p>
                  </a:txBody>
                  <a:tcPr marL="0" marR="0" marT="0" marB="0">
                    <a:lnL w="12190">
                      <a:solidFill>
                        <a:srgbClr val="FFFFFF"/>
                      </a:solidFill>
                      <a:prstDash val="solid"/>
                    </a:lnL>
                    <a:lnR w="12190">
                      <a:solidFill>
                        <a:srgbClr val="FFFFFF"/>
                      </a:solidFill>
                      <a:prstDash val="solid"/>
                    </a:lnR>
                    <a:lnT w="12190">
                      <a:solidFill>
                        <a:srgbClr val="FFFFFF"/>
                      </a:solidFill>
                      <a:prstDash val="solid"/>
                    </a:lnT>
                    <a:lnB w="12190">
                      <a:solidFill>
                        <a:srgbClr val="FFFFFF"/>
                      </a:solidFill>
                      <a:prstDash val="solid"/>
                    </a:lnB>
                    <a:solidFill>
                      <a:srgbClr val="E6F5EE"/>
                    </a:solidFill>
                  </a:tcPr>
                </a:tc>
                <a:extLst>
                  <a:ext uri="{0D108BD9-81ED-4DB2-BD59-A6C34878D82A}">
                    <a16:rowId xmlns="" xmlns:a16="http://schemas.microsoft.com/office/drawing/2014/main" val="10002"/>
                  </a:ext>
                </a:extLst>
              </a:tr>
              <a:tr h="216407">
                <a:tc>
                  <a:txBody>
                    <a:bodyPr/>
                    <a:lstStyle/>
                    <a:p>
                      <a:pPr marL="12065">
                        <a:lnSpc>
                          <a:spcPct val="100000"/>
                        </a:lnSpc>
                      </a:pPr>
                      <a:r>
                        <a:rPr sz="1200" b="1" i="1" spc="-5" dirty="0">
                          <a:latin typeface="Calibri"/>
                          <a:cs typeface="Calibri"/>
                        </a:rPr>
                        <a:t>Broadcom(Gigle)</a:t>
                      </a:r>
                      <a:endParaRPr sz="1200">
                        <a:latin typeface="Calibri"/>
                        <a:cs typeface="Calibri"/>
                      </a:endParaRPr>
                    </a:p>
                  </a:txBody>
                  <a:tcPr marL="0" marR="0" marT="0" marB="0">
                    <a:lnL w="12190">
                      <a:solidFill>
                        <a:srgbClr val="FFFFFF"/>
                      </a:solidFill>
                      <a:prstDash val="solid"/>
                    </a:lnL>
                    <a:lnR w="12190">
                      <a:solidFill>
                        <a:srgbClr val="FFFFFF"/>
                      </a:solidFill>
                      <a:prstDash val="solid"/>
                    </a:lnR>
                    <a:lnT w="12190">
                      <a:solidFill>
                        <a:srgbClr val="FFFFFF"/>
                      </a:solidFill>
                      <a:prstDash val="solid"/>
                    </a:lnT>
                    <a:lnB w="12190">
                      <a:solidFill>
                        <a:srgbClr val="FFFFFF"/>
                      </a:solidFill>
                      <a:prstDash val="solid"/>
                    </a:lnB>
                    <a:solidFill>
                      <a:srgbClr val="00CC99"/>
                    </a:solidFill>
                  </a:tcPr>
                </a:tc>
                <a:tc>
                  <a:txBody>
                    <a:bodyPr/>
                    <a:lstStyle/>
                    <a:p>
                      <a:pPr marL="8890">
                        <a:lnSpc>
                          <a:spcPct val="100000"/>
                        </a:lnSpc>
                        <a:spcBef>
                          <a:spcPts val="50"/>
                        </a:spcBef>
                      </a:pPr>
                      <a:r>
                        <a:rPr sz="1000" b="1" spc="-5" dirty="0">
                          <a:latin typeface="Calibri"/>
                          <a:cs typeface="Calibri"/>
                        </a:rPr>
                        <a:t>HomePlug</a:t>
                      </a:r>
                      <a:endParaRPr sz="1000">
                        <a:latin typeface="Calibri"/>
                        <a:cs typeface="Calibri"/>
                      </a:endParaRPr>
                    </a:p>
                  </a:txBody>
                  <a:tcPr marL="0" marR="0" marT="6350" marB="0">
                    <a:lnL w="12190">
                      <a:solidFill>
                        <a:srgbClr val="FFFFFF"/>
                      </a:solidFill>
                      <a:prstDash val="solid"/>
                    </a:lnL>
                    <a:lnR w="12190">
                      <a:solidFill>
                        <a:srgbClr val="FFFFFF"/>
                      </a:solidFill>
                      <a:prstDash val="solid"/>
                    </a:lnR>
                    <a:lnT w="12190">
                      <a:solidFill>
                        <a:srgbClr val="FFFFFF"/>
                      </a:solidFill>
                      <a:prstDash val="solid"/>
                    </a:lnT>
                    <a:lnB w="12190">
                      <a:solidFill>
                        <a:srgbClr val="FFFFFF"/>
                      </a:solidFill>
                      <a:prstDash val="solid"/>
                    </a:lnB>
                    <a:solidFill>
                      <a:srgbClr val="CAEBDD"/>
                    </a:solidFill>
                  </a:tcPr>
                </a:tc>
                <a:extLst>
                  <a:ext uri="{0D108BD9-81ED-4DB2-BD59-A6C34878D82A}">
                    <a16:rowId xmlns="" xmlns:a16="http://schemas.microsoft.com/office/drawing/2014/main" val="10003"/>
                  </a:ext>
                </a:extLst>
              </a:tr>
              <a:tr h="216408">
                <a:tc>
                  <a:txBody>
                    <a:bodyPr/>
                    <a:lstStyle/>
                    <a:p>
                      <a:pPr marL="12065">
                        <a:lnSpc>
                          <a:spcPct val="100000"/>
                        </a:lnSpc>
                      </a:pPr>
                      <a:r>
                        <a:rPr sz="1200" b="1" i="1" spc="-5" dirty="0">
                          <a:latin typeface="Calibri"/>
                          <a:cs typeface="Calibri"/>
                        </a:rPr>
                        <a:t>Ikanos(Globespan)</a:t>
                      </a:r>
                      <a:endParaRPr sz="1200">
                        <a:latin typeface="Calibri"/>
                        <a:cs typeface="Calibri"/>
                      </a:endParaRPr>
                    </a:p>
                  </a:txBody>
                  <a:tcPr marL="0" marR="0" marT="0" marB="0">
                    <a:lnL w="12190">
                      <a:solidFill>
                        <a:srgbClr val="FFFFFF"/>
                      </a:solidFill>
                      <a:prstDash val="solid"/>
                    </a:lnL>
                    <a:lnR w="12190">
                      <a:solidFill>
                        <a:srgbClr val="FFFFFF"/>
                      </a:solidFill>
                      <a:prstDash val="solid"/>
                    </a:lnR>
                    <a:lnT w="12190">
                      <a:solidFill>
                        <a:srgbClr val="FFFFFF"/>
                      </a:solidFill>
                      <a:prstDash val="solid"/>
                    </a:lnT>
                    <a:lnB w="12190">
                      <a:solidFill>
                        <a:srgbClr val="FFFFFF"/>
                      </a:solidFill>
                      <a:prstDash val="solid"/>
                    </a:lnB>
                    <a:solidFill>
                      <a:srgbClr val="00CC99"/>
                    </a:solidFill>
                  </a:tcPr>
                </a:tc>
                <a:tc>
                  <a:txBody>
                    <a:bodyPr/>
                    <a:lstStyle/>
                    <a:p>
                      <a:pPr marL="8890">
                        <a:lnSpc>
                          <a:spcPct val="100000"/>
                        </a:lnSpc>
                        <a:spcBef>
                          <a:spcPts val="50"/>
                        </a:spcBef>
                      </a:pPr>
                      <a:r>
                        <a:rPr sz="1000" b="1" dirty="0">
                          <a:latin typeface="Calibri"/>
                          <a:cs typeface="Calibri"/>
                        </a:rPr>
                        <a:t>ADSL/ADSL2+/G.SHDSL/VDSL</a:t>
                      </a:r>
                      <a:endParaRPr sz="1000">
                        <a:latin typeface="Calibri"/>
                        <a:cs typeface="Calibri"/>
                      </a:endParaRPr>
                    </a:p>
                  </a:txBody>
                  <a:tcPr marL="0" marR="0" marT="6350" marB="0">
                    <a:lnL w="12190">
                      <a:solidFill>
                        <a:srgbClr val="FFFFFF"/>
                      </a:solidFill>
                      <a:prstDash val="solid"/>
                    </a:lnL>
                    <a:lnR w="12190">
                      <a:solidFill>
                        <a:srgbClr val="FFFFFF"/>
                      </a:solidFill>
                      <a:prstDash val="solid"/>
                    </a:lnR>
                    <a:lnT w="12190">
                      <a:solidFill>
                        <a:srgbClr val="FFFFFF"/>
                      </a:solidFill>
                      <a:prstDash val="solid"/>
                    </a:lnT>
                    <a:lnB w="12190">
                      <a:solidFill>
                        <a:srgbClr val="FFFFFF"/>
                      </a:solidFill>
                      <a:prstDash val="solid"/>
                    </a:lnB>
                    <a:solidFill>
                      <a:srgbClr val="E6F5EE"/>
                    </a:solidFill>
                  </a:tcPr>
                </a:tc>
                <a:extLst>
                  <a:ext uri="{0D108BD9-81ED-4DB2-BD59-A6C34878D82A}">
                    <a16:rowId xmlns="" xmlns:a16="http://schemas.microsoft.com/office/drawing/2014/main" val="10004"/>
                  </a:ext>
                </a:extLst>
              </a:tr>
              <a:tr h="216408">
                <a:tc>
                  <a:txBody>
                    <a:bodyPr/>
                    <a:lstStyle/>
                    <a:p>
                      <a:pPr marL="12065">
                        <a:lnSpc>
                          <a:spcPct val="100000"/>
                        </a:lnSpc>
                      </a:pPr>
                      <a:r>
                        <a:rPr sz="1200" b="1" i="1" spc="-5" dirty="0">
                          <a:latin typeface="Calibri"/>
                          <a:cs typeface="Calibri"/>
                        </a:rPr>
                        <a:t>Ikanos(Globespan,Conexant)</a:t>
                      </a:r>
                      <a:endParaRPr sz="1200">
                        <a:latin typeface="Calibri"/>
                        <a:cs typeface="Calibri"/>
                      </a:endParaRPr>
                    </a:p>
                  </a:txBody>
                  <a:tcPr marL="0" marR="0" marT="0" marB="0">
                    <a:lnL w="12190">
                      <a:solidFill>
                        <a:srgbClr val="FFFFFF"/>
                      </a:solidFill>
                      <a:prstDash val="solid"/>
                    </a:lnL>
                    <a:lnR w="12190">
                      <a:solidFill>
                        <a:srgbClr val="FFFFFF"/>
                      </a:solidFill>
                      <a:prstDash val="solid"/>
                    </a:lnR>
                    <a:lnT w="12190">
                      <a:solidFill>
                        <a:srgbClr val="FFFFFF"/>
                      </a:solidFill>
                      <a:prstDash val="solid"/>
                    </a:lnT>
                    <a:lnB w="12190">
                      <a:solidFill>
                        <a:srgbClr val="FFFFFF"/>
                      </a:solidFill>
                      <a:prstDash val="solid"/>
                    </a:lnB>
                    <a:solidFill>
                      <a:srgbClr val="00CC99"/>
                    </a:solidFill>
                  </a:tcPr>
                </a:tc>
                <a:tc>
                  <a:txBody>
                    <a:bodyPr/>
                    <a:lstStyle/>
                    <a:p>
                      <a:pPr marL="8890">
                        <a:lnSpc>
                          <a:spcPct val="100000"/>
                        </a:lnSpc>
                        <a:spcBef>
                          <a:spcPts val="50"/>
                        </a:spcBef>
                      </a:pPr>
                      <a:r>
                        <a:rPr sz="1000" b="1" spc="-5" dirty="0">
                          <a:latin typeface="Calibri"/>
                          <a:cs typeface="Calibri"/>
                        </a:rPr>
                        <a:t>ADSL2+/G.SHDSL/VDSL/VDSL2</a:t>
                      </a:r>
                      <a:endParaRPr sz="1000">
                        <a:latin typeface="Calibri"/>
                        <a:cs typeface="Calibri"/>
                      </a:endParaRPr>
                    </a:p>
                  </a:txBody>
                  <a:tcPr marL="0" marR="0" marT="6350" marB="0">
                    <a:lnL w="12190">
                      <a:solidFill>
                        <a:srgbClr val="FFFFFF"/>
                      </a:solidFill>
                      <a:prstDash val="solid"/>
                    </a:lnL>
                    <a:lnR w="12190">
                      <a:solidFill>
                        <a:srgbClr val="FFFFFF"/>
                      </a:solidFill>
                      <a:prstDash val="solid"/>
                    </a:lnR>
                    <a:lnT w="12190">
                      <a:solidFill>
                        <a:srgbClr val="FFFFFF"/>
                      </a:solidFill>
                      <a:prstDash val="solid"/>
                    </a:lnT>
                    <a:lnB w="12190">
                      <a:solidFill>
                        <a:srgbClr val="FFFFFF"/>
                      </a:solidFill>
                      <a:prstDash val="solid"/>
                    </a:lnB>
                    <a:solidFill>
                      <a:srgbClr val="CAEBDD"/>
                    </a:solidFill>
                  </a:tcPr>
                </a:tc>
                <a:extLst>
                  <a:ext uri="{0D108BD9-81ED-4DB2-BD59-A6C34878D82A}">
                    <a16:rowId xmlns="" xmlns:a16="http://schemas.microsoft.com/office/drawing/2014/main" val="10005"/>
                  </a:ext>
                </a:extLst>
              </a:tr>
              <a:tr h="216407">
                <a:tc>
                  <a:txBody>
                    <a:bodyPr/>
                    <a:lstStyle/>
                    <a:p>
                      <a:pPr marL="12065">
                        <a:lnSpc>
                          <a:spcPct val="100000"/>
                        </a:lnSpc>
                      </a:pPr>
                      <a:r>
                        <a:rPr sz="1200" b="1" i="1" spc="-10" dirty="0">
                          <a:latin typeface="Calibri"/>
                          <a:cs typeface="Calibri"/>
                        </a:rPr>
                        <a:t>Lantiq</a:t>
                      </a:r>
                      <a:endParaRPr sz="1200">
                        <a:latin typeface="Calibri"/>
                        <a:cs typeface="Calibri"/>
                      </a:endParaRPr>
                    </a:p>
                  </a:txBody>
                  <a:tcPr marL="0" marR="0" marT="0" marB="0">
                    <a:lnL w="12190">
                      <a:solidFill>
                        <a:srgbClr val="FFFFFF"/>
                      </a:solidFill>
                      <a:prstDash val="solid"/>
                    </a:lnL>
                    <a:lnR w="12190">
                      <a:solidFill>
                        <a:srgbClr val="FFFFFF"/>
                      </a:solidFill>
                      <a:prstDash val="solid"/>
                    </a:lnR>
                    <a:lnT w="12190">
                      <a:solidFill>
                        <a:srgbClr val="FFFFFF"/>
                      </a:solidFill>
                      <a:prstDash val="solid"/>
                    </a:lnT>
                    <a:lnB w="12190">
                      <a:solidFill>
                        <a:srgbClr val="FFFFFF"/>
                      </a:solidFill>
                      <a:prstDash val="solid"/>
                    </a:lnB>
                    <a:solidFill>
                      <a:srgbClr val="00CC99"/>
                    </a:solidFill>
                  </a:tcPr>
                </a:tc>
                <a:tc>
                  <a:txBody>
                    <a:bodyPr/>
                    <a:lstStyle/>
                    <a:p>
                      <a:pPr marL="8890">
                        <a:lnSpc>
                          <a:spcPct val="100000"/>
                        </a:lnSpc>
                        <a:spcBef>
                          <a:spcPts val="50"/>
                        </a:spcBef>
                      </a:pPr>
                      <a:r>
                        <a:rPr sz="1000" b="1" spc="-5" dirty="0">
                          <a:latin typeface="Calibri"/>
                          <a:cs typeface="Calibri"/>
                        </a:rPr>
                        <a:t>Power</a:t>
                      </a:r>
                      <a:endParaRPr sz="1000">
                        <a:latin typeface="Calibri"/>
                        <a:cs typeface="Calibri"/>
                      </a:endParaRPr>
                    </a:p>
                  </a:txBody>
                  <a:tcPr marL="0" marR="0" marT="6350" marB="0">
                    <a:lnL w="12190">
                      <a:solidFill>
                        <a:srgbClr val="FFFFFF"/>
                      </a:solidFill>
                      <a:prstDash val="solid"/>
                    </a:lnL>
                    <a:lnR w="12190">
                      <a:solidFill>
                        <a:srgbClr val="FFFFFF"/>
                      </a:solidFill>
                      <a:prstDash val="solid"/>
                    </a:lnR>
                    <a:lnT w="12190">
                      <a:solidFill>
                        <a:srgbClr val="FFFFFF"/>
                      </a:solidFill>
                      <a:prstDash val="solid"/>
                    </a:lnT>
                    <a:lnB w="12190">
                      <a:solidFill>
                        <a:srgbClr val="FFFFFF"/>
                      </a:solidFill>
                      <a:prstDash val="solid"/>
                    </a:lnB>
                    <a:solidFill>
                      <a:srgbClr val="E6F5EE"/>
                    </a:solidFill>
                  </a:tcPr>
                </a:tc>
                <a:extLst>
                  <a:ext uri="{0D108BD9-81ED-4DB2-BD59-A6C34878D82A}">
                    <a16:rowId xmlns="" xmlns:a16="http://schemas.microsoft.com/office/drawing/2014/main" val="10006"/>
                  </a:ext>
                </a:extLst>
              </a:tr>
              <a:tr h="432816">
                <a:tc>
                  <a:txBody>
                    <a:bodyPr/>
                    <a:lstStyle/>
                    <a:p>
                      <a:pPr marL="12065">
                        <a:lnSpc>
                          <a:spcPct val="100000"/>
                        </a:lnSpc>
                        <a:spcBef>
                          <a:spcPts val="865"/>
                        </a:spcBef>
                      </a:pPr>
                      <a:r>
                        <a:rPr lang="en-US" sz="1200" b="1" i="1" spc="-10" dirty="0" smtClean="0">
                          <a:latin typeface="Calibri"/>
                          <a:cs typeface="Calibri"/>
                        </a:rPr>
                        <a:t>Intel ( </a:t>
                      </a:r>
                      <a:r>
                        <a:rPr sz="1200" b="1" i="1" spc="-10" dirty="0" smtClean="0">
                          <a:latin typeface="Calibri"/>
                          <a:cs typeface="Calibri"/>
                        </a:rPr>
                        <a:t>Lantiq</a:t>
                      </a:r>
                      <a:r>
                        <a:rPr lang="en-US" sz="1200" b="1" i="1" spc="-10" dirty="0" smtClean="0">
                          <a:latin typeface="Calibri"/>
                          <a:cs typeface="Calibri"/>
                        </a:rPr>
                        <a:t>, </a:t>
                      </a:r>
                      <a:r>
                        <a:rPr sz="1200" b="1" i="1" spc="-10" dirty="0" smtClean="0">
                          <a:latin typeface="Calibri"/>
                          <a:cs typeface="Calibri"/>
                        </a:rPr>
                        <a:t>Infineon</a:t>
                      </a:r>
                      <a:r>
                        <a:rPr sz="1200" b="1" i="1" spc="-10" dirty="0">
                          <a:latin typeface="Calibri"/>
                          <a:cs typeface="Calibri"/>
                        </a:rPr>
                        <a:t>)</a:t>
                      </a:r>
                      <a:endParaRPr sz="1200" dirty="0">
                        <a:latin typeface="Calibri"/>
                        <a:cs typeface="Calibri"/>
                      </a:endParaRPr>
                    </a:p>
                  </a:txBody>
                  <a:tcPr marL="0" marR="0" marT="109855" marB="0">
                    <a:lnL w="12190">
                      <a:solidFill>
                        <a:srgbClr val="FFFFFF"/>
                      </a:solidFill>
                      <a:prstDash val="solid"/>
                    </a:lnL>
                    <a:lnR w="12190">
                      <a:solidFill>
                        <a:srgbClr val="FFFFFF"/>
                      </a:solidFill>
                      <a:prstDash val="solid"/>
                    </a:lnR>
                    <a:lnT w="12190">
                      <a:solidFill>
                        <a:srgbClr val="FFFFFF"/>
                      </a:solidFill>
                      <a:prstDash val="solid"/>
                    </a:lnT>
                    <a:lnB w="12190">
                      <a:solidFill>
                        <a:srgbClr val="FFFFFF"/>
                      </a:solidFill>
                      <a:prstDash val="solid"/>
                    </a:lnB>
                    <a:solidFill>
                      <a:srgbClr val="00CC99"/>
                    </a:solidFill>
                  </a:tcPr>
                </a:tc>
                <a:tc>
                  <a:txBody>
                    <a:bodyPr/>
                    <a:lstStyle/>
                    <a:p>
                      <a:pPr marL="8890">
                        <a:lnSpc>
                          <a:spcPct val="100000"/>
                        </a:lnSpc>
                        <a:spcBef>
                          <a:spcPts val="265"/>
                        </a:spcBef>
                      </a:pPr>
                      <a:r>
                        <a:rPr sz="1000" b="1" dirty="0">
                          <a:latin typeface="Calibri"/>
                          <a:cs typeface="Calibri"/>
                        </a:rPr>
                        <a:t>ADSL/ADSL2+/MDSL/SDSL</a:t>
                      </a:r>
                      <a:endParaRPr sz="1000" dirty="0">
                        <a:latin typeface="Calibri"/>
                        <a:cs typeface="Calibri"/>
                      </a:endParaRPr>
                    </a:p>
                    <a:p>
                      <a:pPr marL="8890">
                        <a:lnSpc>
                          <a:spcPct val="100000"/>
                        </a:lnSpc>
                      </a:pPr>
                      <a:r>
                        <a:rPr sz="1000" b="1" dirty="0">
                          <a:latin typeface="Calibri"/>
                          <a:cs typeface="Calibri"/>
                        </a:rPr>
                        <a:t>/</a:t>
                      </a:r>
                      <a:r>
                        <a:rPr sz="1000" b="1" dirty="0" smtClean="0">
                          <a:latin typeface="Calibri"/>
                          <a:cs typeface="Calibri"/>
                        </a:rPr>
                        <a:t>VDSL/VDSL2</a:t>
                      </a:r>
                      <a:r>
                        <a:rPr lang="en-US" sz="1000" b="1" dirty="0" smtClean="0">
                          <a:latin typeface="Calibri"/>
                          <a:cs typeface="Calibri"/>
                        </a:rPr>
                        <a:t>/G.FAST</a:t>
                      </a:r>
                      <a:endParaRPr sz="1000" dirty="0">
                        <a:latin typeface="Calibri"/>
                        <a:cs typeface="Calibri"/>
                      </a:endParaRPr>
                    </a:p>
                  </a:txBody>
                  <a:tcPr marL="0" marR="0" marT="33655" marB="0">
                    <a:lnL w="12190">
                      <a:solidFill>
                        <a:srgbClr val="FFFFFF"/>
                      </a:solidFill>
                      <a:prstDash val="solid"/>
                    </a:lnL>
                    <a:lnR w="12190">
                      <a:solidFill>
                        <a:srgbClr val="FFFFFF"/>
                      </a:solidFill>
                      <a:prstDash val="solid"/>
                    </a:lnR>
                    <a:lnT w="12190">
                      <a:solidFill>
                        <a:srgbClr val="FFFFFF"/>
                      </a:solidFill>
                      <a:prstDash val="solid"/>
                    </a:lnT>
                    <a:lnB w="12190">
                      <a:solidFill>
                        <a:srgbClr val="FFFFFF"/>
                      </a:solidFill>
                      <a:prstDash val="solid"/>
                    </a:lnB>
                    <a:solidFill>
                      <a:srgbClr val="CAEBDD"/>
                    </a:solidFill>
                  </a:tcPr>
                </a:tc>
                <a:extLst>
                  <a:ext uri="{0D108BD9-81ED-4DB2-BD59-A6C34878D82A}">
                    <a16:rowId xmlns="" xmlns:a16="http://schemas.microsoft.com/office/drawing/2014/main" val="10007"/>
                  </a:ext>
                </a:extLst>
              </a:tr>
              <a:tr h="216407">
                <a:tc>
                  <a:txBody>
                    <a:bodyPr/>
                    <a:lstStyle/>
                    <a:p>
                      <a:pPr marL="12065">
                        <a:lnSpc>
                          <a:spcPct val="100000"/>
                        </a:lnSpc>
                      </a:pPr>
                      <a:r>
                        <a:rPr sz="1200" b="1" i="1" dirty="0">
                          <a:latin typeface="Calibri"/>
                          <a:cs typeface="Calibri"/>
                        </a:rPr>
                        <a:t>Level</a:t>
                      </a:r>
                      <a:r>
                        <a:rPr sz="1200" b="1" i="1" spc="-90" dirty="0">
                          <a:latin typeface="Calibri"/>
                          <a:cs typeface="Calibri"/>
                        </a:rPr>
                        <a:t> </a:t>
                      </a:r>
                      <a:r>
                        <a:rPr sz="1200" b="1" i="1" spc="-10" dirty="0">
                          <a:latin typeface="Calibri"/>
                          <a:cs typeface="Calibri"/>
                        </a:rPr>
                        <a:t>One</a:t>
                      </a:r>
                      <a:endParaRPr sz="1200">
                        <a:latin typeface="Calibri"/>
                        <a:cs typeface="Calibri"/>
                      </a:endParaRPr>
                    </a:p>
                  </a:txBody>
                  <a:tcPr marL="0" marR="0" marT="0" marB="0">
                    <a:lnL w="12190">
                      <a:solidFill>
                        <a:srgbClr val="FFFFFF"/>
                      </a:solidFill>
                      <a:prstDash val="solid"/>
                    </a:lnL>
                    <a:lnR w="12190">
                      <a:solidFill>
                        <a:srgbClr val="FFFFFF"/>
                      </a:solidFill>
                      <a:prstDash val="solid"/>
                    </a:lnR>
                    <a:lnT w="12190">
                      <a:solidFill>
                        <a:srgbClr val="FFFFFF"/>
                      </a:solidFill>
                      <a:prstDash val="solid"/>
                    </a:lnT>
                    <a:lnB w="12190">
                      <a:solidFill>
                        <a:srgbClr val="FFFFFF"/>
                      </a:solidFill>
                      <a:prstDash val="solid"/>
                    </a:lnB>
                    <a:solidFill>
                      <a:srgbClr val="00CC99"/>
                    </a:solidFill>
                  </a:tcPr>
                </a:tc>
                <a:tc>
                  <a:txBody>
                    <a:bodyPr/>
                    <a:lstStyle/>
                    <a:p>
                      <a:pPr marL="8890">
                        <a:lnSpc>
                          <a:spcPct val="100000"/>
                        </a:lnSpc>
                        <a:spcBef>
                          <a:spcPts val="75"/>
                        </a:spcBef>
                      </a:pPr>
                      <a:r>
                        <a:rPr sz="1000" b="1" dirty="0">
                          <a:latin typeface="Calibri"/>
                          <a:cs typeface="Calibri"/>
                        </a:rPr>
                        <a:t>DDS</a:t>
                      </a:r>
                      <a:endParaRPr sz="1000">
                        <a:latin typeface="Calibri"/>
                        <a:cs typeface="Calibri"/>
                      </a:endParaRPr>
                    </a:p>
                  </a:txBody>
                  <a:tcPr marL="0" marR="0" marT="9524" marB="0">
                    <a:lnL w="12190">
                      <a:solidFill>
                        <a:srgbClr val="FFFFFF"/>
                      </a:solidFill>
                      <a:prstDash val="solid"/>
                    </a:lnL>
                    <a:lnR w="12190">
                      <a:solidFill>
                        <a:srgbClr val="FFFFFF"/>
                      </a:solidFill>
                      <a:prstDash val="solid"/>
                    </a:lnR>
                    <a:lnT w="12190">
                      <a:solidFill>
                        <a:srgbClr val="FFFFFF"/>
                      </a:solidFill>
                      <a:prstDash val="solid"/>
                    </a:lnT>
                    <a:lnB w="12190">
                      <a:solidFill>
                        <a:srgbClr val="FFFFFF"/>
                      </a:solidFill>
                      <a:prstDash val="solid"/>
                    </a:lnB>
                    <a:solidFill>
                      <a:srgbClr val="E6F5EE"/>
                    </a:solidFill>
                  </a:tcPr>
                </a:tc>
                <a:extLst>
                  <a:ext uri="{0D108BD9-81ED-4DB2-BD59-A6C34878D82A}">
                    <a16:rowId xmlns="" xmlns:a16="http://schemas.microsoft.com/office/drawing/2014/main" val="10008"/>
                  </a:ext>
                </a:extLst>
              </a:tr>
              <a:tr h="216408">
                <a:tc>
                  <a:txBody>
                    <a:bodyPr/>
                    <a:lstStyle/>
                    <a:p>
                      <a:pPr marL="12065">
                        <a:lnSpc>
                          <a:spcPct val="100000"/>
                        </a:lnSpc>
                      </a:pPr>
                      <a:r>
                        <a:rPr sz="1200" b="1" i="1" spc="-5" dirty="0">
                          <a:latin typeface="Calibri"/>
                          <a:cs typeface="Calibri"/>
                        </a:rPr>
                        <a:t>Marvell</a:t>
                      </a:r>
                      <a:r>
                        <a:rPr sz="1200" b="1" i="1" spc="-75" dirty="0">
                          <a:latin typeface="Calibri"/>
                          <a:cs typeface="Calibri"/>
                        </a:rPr>
                        <a:t> </a:t>
                      </a:r>
                      <a:r>
                        <a:rPr sz="1200" b="1" i="1" dirty="0">
                          <a:latin typeface="Calibri"/>
                          <a:cs typeface="Calibri"/>
                        </a:rPr>
                        <a:t>(DS2)</a:t>
                      </a:r>
                      <a:endParaRPr sz="1200" dirty="0">
                        <a:latin typeface="Calibri"/>
                        <a:cs typeface="Calibri"/>
                      </a:endParaRPr>
                    </a:p>
                  </a:txBody>
                  <a:tcPr marL="0" marR="0" marT="0" marB="0">
                    <a:lnL w="12190">
                      <a:solidFill>
                        <a:srgbClr val="FFFFFF"/>
                      </a:solidFill>
                      <a:prstDash val="solid"/>
                    </a:lnL>
                    <a:lnR w="12190">
                      <a:solidFill>
                        <a:srgbClr val="FFFFFF"/>
                      </a:solidFill>
                      <a:prstDash val="solid"/>
                    </a:lnR>
                    <a:lnT w="12190">
                      <a:solidFill>
                        <a:srgbClr val="FFFFFF"/>
                      </a:solidFill>
                      <a:prstDash val="solid"/>
                    </a:lnT>
                    <a:lnB w="12190">
                      <a:solidFill>
                        <a:srgbClr val="FFFFFF"/>
                      </a:solidFill>
                      <a:prstDash val="solid"/>
                    </a:lnB>
                    <a:solidFill>
                      <a:srgbClr val="00CC99"/>
                    </a:solidFill>
                  </a:tcPr>
                </a:tc>
                <a:tc>
                  <a:txBody>
                    <a:bodyPr/>
                    <a:lstStyle/>
                    <a:p>
                      <a:pPr marL="8890">
                        <a:lnSpc>
                          <a:spcPct val="100000"/>
                        </a:lnSpc>
                        <a:spcBef>
                          <a:spcPts val="75"/>
                        </a:spcBef>
                      </a:pPr>
                      <a:r>
                        <a:rPr sz="1000" b="1" spc="-5" dirty="0">
                          <a:latin typeface="Calibri"/>
                          <a:cs typeface="Calibri"/>
                        </a:rPr>
                        <a:t>G.hn/HomePlug</a:t>
                      </a:r>
                      <a:endParaRPr sz="1000">
                        <a:latin typeface="Calibri"/>
                        <a:cs typeface="Calibri"/>
                      </a:endParaRPr>
                    </a:p>
                  </a:txBody>
                  <a:tcPr marL="0" marR="0" marT="9524" marB="0">
                    <a:lnL w="12190">
                      <a:solidFill>
                        <a:srgbClr val="FFFFFF"/>
                      </a:solidFill>
                      <a:prstDash val="solid"/>
                    </a:lnL>
                    <a:lnR w="12190">
                      <a:solidFill>
                        <a:srgbClr val="FFFFFF"/>
                      </a:solidFill>
                      <a:prstDash val="solid"/>
                    </a:lnR>
                    <a:lnT w="12190">
                      <a:solidFill>
                        <a:srgbClr val="FFFFFF"/>
                      </a:solidFill>
                      <a:prstDash val="solid"/>
                    </a:lnT>
                    <a:lnB w="12190">
                      <a:solidFill>
                        <a:srgbClr val="FFFFFF"/>
                      </a:solidFill>
                      <a:prstDash val="solid"/>
                    </a:lnB>
                    <a:solidFill>
                      <a:srgbClr val="CAEBDD"/>
                    </a:solidFill>
                  </a:tcPr>
                </a:tc>
                <a:extLst>
                  <a:ext uri="{0D108BD9-81ED-4DB2-BD59-A6C34878D82A}">
                    <a16:rowId xmlns="" xmlns:a16="http://schemas.microsoft.com/office/drawing/2014/main" val="10009"/>
                  </a:ext>
                </a:extLst>
              </a:tr>
              <a:tr h="274319">
                <a:tc>
                  <a:txBody>
                    <a:bodyPr/>
                    <a:lstStyle/>
                    <a:p>
                      <a:pPr marL="12065">
                        <a:lnSpc>
                          <a:spcPct val="100000"/>
                        </a:lnSpc>
                        <a:spcBef>
                          <a:spcPts val="240"/>
                        </a:spcBef>
                      </a:pPr>
                      <a:r>
                        <a:rPr sz="1200" b="1" i="1" spc="-5" dirty="0">
                          <a:latin typeface="Calibri"/>
                          <a:cs typeface="Calibri"/>
                        </a:rPr>
                        <a:t>MicroSemi (Zarlink,</a:t>
                      </a:r>
                      <a:r>
                        <a:rPr sz="1200" b="1" i="1" dirty="0">
                          <a:latin typeface="Calibri"/>
                          <a:cs typeface="Calibri"/>
                        </a:rPr>
                        <a:t> Legerity)</a:t>
                      </a:r>
                      <a:endParaRPr sz="1200">
                        <a:latin typeface="Calibri"/>
                        <a:cs typeface="Calibri"/>
                      </a:endParaRPr>
                    </a:p>
                  </a:txBody>
                  <a:tcPr marL="0" marR="0" marT="30480" marB="0">
                    <a:lnL w="12190">
                      <a:solidFill>
                        <a:srgbClr val="FFFFFF"/>
                      </a:solidFill>
                      <a:prstDash val="solid"/>
                    </a:lnL>
                    <a:lnR w="12190">
                      <a:solidFill>
                        <a:srgbClr val="FFFFFF"/>
                      </a:solidFill>
                      <a:prstDash val="solid"/>
                    </a:lnR>
                    <a:lnT w="12190">
                      <a:solidFill>
                        <a:srgbClr val="FFFFFF"/>
                      </a:solidFill>
                      <a:prstDash val="solid"/>
                    </a:lnT>
                    <a:lnB w="12190">
                      <a:solidFill>
                        <a:srgbClr val="FFFFFF"/>
                      </a:solidFill>
                      <a:prstDash val="solid"/>
                    </a:lnB>
                    <a:solidFill>
                      <a:srgbClr val="00CC99"/>
                    </a:solidFill>
                  </a:tcPr>
                </a:tc>
                <a:tc>
                  <a:txBody>
                    <a:bodyPr/>
                    <a:lstStyle/>
                    <a:p>
                      <a:pPr marL="8890">
                        <a:lnSpc>
                          <a:spcPct val="100000"/>
                        </a:lnSpc>
                        <a:spcBef>
                          <a:spcPts val="290"/>
                        </a:spcBef>
                      </a:pPr>
                      <a:r>
                        <a:rPr sz="1000" b="1" spc="-5" dirty="0">
                          <a:latin typeface="Calibri"/>
                          <a:cs typeface="Calibri"/>
                        </a:rPr>
                        <a:t>ADSL/ADSL2+/POTS</a:t>
                      </a:r>
                      <a:endParaRPr sz="1000">
                        <a:latin typeface="Calibri"/>
                        <a:cs typeface="Calibri"/>
                      </a:endParaRPr>
                    </a:p>
                  </a:txBody>
                  <a:tcPr marL="0" marR="0" marT="36830" marB="0">
                    <a:lnL w="12190">
                      <a:solidFill>
                        <a:srgbClr val="FFFFFF"/>
                      </a:solidFill>
                      <a:prstDash val="solid"/>
                    </a:lnL>
                    <a:lnR w="12190">
                      <a:solidFill>
                        <a:srgbClr val="FFFFFF"/>
                      </a:solidFill>
                      <a:prstDash val="solid"/>
                    </a:lnR>
                    <a:lnT w="12190">
                      <a:solidFill>
                        <a:srgbClr val="FFFFFF"/>
                      </a:solidFill>
                      <a:prstDash val="solid"/>
                    </a:lnT>
                    <a:lnB w="12190">
                      <a:solidFill>
                        <a:srgbClr val="FFFFFF"/>
                      </a:solidFill>
                      <a:prstDash val="solid"/>
                    </a:lnB>
                    <a:solidFill>
                      <a:srgbClr val="E6F5EE"/>
                    </a:solidFill>
                  </a:tcPr>
                </a:tc>
                <a:extLst>
                  <a:ext uri="{0D108BD9-81ED-4DB2-BD59-A6C34878D82A}">
                    <a16:rowId xmlns="" xmlns:a16="http://schemas.microsoft.com/office/drawing/2014/main" val="10010"/>
                  </a:ext>
                </a:extLst>
              </a:tr>
              <a:tr h="649224">
                <a:tc>
                  <a:txBody>
                    <a:bodyPr/>
                    <a:lstStyle/>
                    <a:p>
                      <a:pPr marL="12065" marR="117475">
                        <a:lnSpc>
                          <a:spcPct val="100000"/>
                        </a:lnSpc>
                        <a:spcBef>
                          <a:spcPts val="265"/>
                        </a:spcBef>
                      </a:pPr>
                      <a:r>
                        <a:rPr sz="1200" b="1" i="1" spc="-5" dirty="0">
                          <a:latin typeface="Calibri"/>
                          <a:cs typeface="Calibri"/>
                        </a:rPr>
                        <a:t>Mstar,  </a:t>
                      </a:r>
                      <a:r>
                        <a:rPr sz="1200" b="1" i="1" dirty="0">
                          <a:latin typeface="Calibri"/>
                          <a:cs typeface="Calibri"/>
                        </a:rPr>
                        <a:t>Q</a:t>
                      </a:r>
                      <a:r>
                        <a:rPr sz="1200" b="1" i="1" spc="-10" dirty="0">
                          <a:latin typeface="Calibri"/>
                          <a:cs typeface="Calibri"/>
                        </a:rPr>
                        <a:t>ual</a:t>
                      </a:r>
                      <a:r>
                        <a:rPr sz="1200" b="1" i="1" spc="5" dirty="0">
                          <a:latin typeface="Calibri"/>
                          <a:cs typeface="Calibri"/>
                        </a:rPr>
                        <a:t>c</a:t>
                      </a:r>
                      <a:r>
                        <a:rPr sz="1200" b="1" i="1" spc="-10" dirty="0">
                          <a:latin typeface="Calibri"/>
                          <a:cs typeface="Calibri"/>
                        </a:rPr>
                        <a:t>o</a:t>
                      </a:r>
                      <a:r>
                        <a:rPr sz="1200" b="1" i="1" spc="-5" dirty="0">
                          <a:latin typeface="Calibri"/>
                          <a:cs typeface="Calibri"/>
                        </a:rPr>
                        <a:t>mm</a:t>
                      </a:r>
                      <a:r>
                        <a:rPr sz="1200" b="1" i="1" spc="5" dirty="0">
                          <a:latin typeface="Calibri"/>
                          <a:cs typeface="Calibri"/>
                        </a:rPr>
                        <a:t>(</a:t>
                      </a:r>
                      <a:r>
                        <a:rPr sz="1200" b="1" i="1" spc="-10" dirty="0">
                          <a:latin typeface="Calibri"/>
                          <a:cs typeface="Calibri"/>
                        </a:rPr>
                        <a:t>Ath</a:t>
                      </a:r>
                      <a:r>
                        <a:rPr sz="1200" b="1" i="1" spc="10" dirty="0">
                          <a:latin typeface="Calibri"/>
                          <a:cs typeface="Calibri"/>
                        </a:rPr>
                        <a:t>e</a:t>
                      </a:r>
                      <a:r>
                        <a:rPr sz="1200" b="1" i="1" spc="5" dirty="0">
                          <a:latin typeface="Calibri"/>
                          <a:cs typeface="Calibri"/>
                        </a:rPr>
                        <a:t>r</a:t>
                      </a:r>
                      <a:r>
                        <a:rPr sz="1200" b="1" i="1" spc="-10" dirty="0">
                          <a:latin typeface="Calibri"/>
                          <a:cs typeface="Calibri"/>
                        </a:rPr>
                        <a:t>o</a:t>
                      </a:r>
                      <a:r>
                        <a:rPr sz="1200" b="1" i="1" spc="5" dirty="0">
                          <a:latin typeface="Calibri"/>
                          <a:cs typeface="Calibri"/>
                        </a:rPr>
                        <a:t>s</a:t>
                      </a:r>
                      <a:r>
                        <a:rPr sz="1200" b="1" i="1" dirty="0">
                          <a:latin typeface="Calibri"/>
                          <a:cs typeface="Calibri"/>
                        </a:rPr>
                        <a:t>,</a:t>
                      </a:r>
                      <a:r>
                        <a:rPr sz="1200" b="1" i="1" spc="-10" dirty="0">
                          <a:latin typeface="Calibri"/>
                          <a:cs typeface="Calibri"/>
                        </a:rPr>
                        <a:t>Int</a:t>
                      </a:r>
                      <a:r>
                        <a:rPr sz="1200" b="1" i="1" spc="10" dirty="0">
                          <a:latin typeface="Calibri"/>
                          <a:cs typeface="Calibri"/>
                        </a:rPr>
                        <a:t>e</a:t>
                      </a:r>
                      <a:r>
                        <a:rPr sz="1200" b="1" i="1" spc="-10" dirty="0">
                          <a:latin typeface="Calibri"/>
                          <a:cs typeface="Calibri"/>
                        </a:rPr>
                        <a:t>llo</a:t>
                      </a:r>
                      <a:r>
                        <a:rPr sz="1200" b="1" i="1" spc="-15" dirty="0">
                          <a:latin typeface="Calibri"/>
                          <a:cs typeface="Calibri"/>
                        </a:rPr>
                        <a:t>n</a:t>
                      </a:r>
                      <a:r>
                        <a:rPr sz="1200" b="1" i="1" spc="5" dirty="0">
                          <a:latin typeface="Calibri"/>
                          <a:cs typeface="Calibri"/>
                        </a:rPr>
                        <a:t>)</a:t>
                      </a:r>
                      <a:r>
                        <a:rPr sz="1200" b="1" i="1" dirty="0">
                          <a:latin typeface="Calibri"/>
                          <a:cs typeface="Calibri"/>
                        </a:rPr>
                        <a:t>,  </a:t>
                      </a:r>
                      <a:r>
                        <a:rPr sz="1200" b="1" i="1" spc="-10" dirty="0">
                          <a:latin typeface="Calibri"/>
                          <a:cs typeface="Calibri"/>
                        </a:rPr>
                        <a:t>Silicon</a:t>
                      </a:r>
                      <a:r>
                        <a:rPr sz="1200" b="1" i="1" spc="-5" dirty="0">
                          <a:latin typeface="Calibri"/>
                          <a:cs typeface="Calibri"/>
                        </a:rPr>
                        <a:t> </a:t>
                      </a:r>
                      <a:r>
                        <a:rPr sz="1200" b="1" i="1" spc="-10" dirty="0">
                          <a:latin typeface="Calibri"/>
                          <a:cs typeface="Calibri"/>
                        </a:rPr>
                        <a:t>Labs</a:t>
                      </a:r>
                      <a:endParaRPr sz="1200" dirty="0">
                        <a:latin typeface="Calibri"/>
                        <a:cs typeface="Calibri"/>
                      </a:endParaRPr>
                    </a:p>
                  </a:txBody>
                  <a:tcPr marL="0" marR="0" marT="33655" marB="0">
                    <a:lnL w="12190">
                      <a:solidFill>
                        <a:srgbClr val="FFFFFF"/>
                      </a:solidFill>
                      <a:prstDash val="solid"/>
                    </a:lnL>
                    <a:lnR w="12190">
                      <a:solidFill>
                        <a:srgbClr val="FFFFFF"/>
                      </a:solidFill>
                      <a:prstDash val="solid"/>
                    </a:lnR>
                    <a:lnT w="12190">
                      <a:solidFill>
                        <a:srgbClr val="FFFFFF"/>
                      </a:solidFill>
                      <a:prstDash val="solid"/>
                    </a:lnT>
                    <a:lnB w="12190">
                      <a:solidFill>
                        <a:srgbClr val="FFFFFF"/>
                      </a:solidFill>
                      <a:prstDash val="solid"/>
                    </a:lnB>
                    <a:solidFill>
                      <a:srgbClr val="00CC99"/>
                    </a:solidFill>
                  </a:tcPr>
                </a:tc>
                <a:tc>
                  <a:txBody>
                    <a:bodyPr/>
                    <a:lstStyle/>
                    <a:p>
                      <a:pPr>
                        <a:lnSpc>
                          <a:spcPct val="100000"/>
                        </a:lnSpc>
                        <a:spcBef>
                          <a:spcPts val="55"/>
                        </a:spcBef>
                      </a:pPr>
                      <a:endParaRPr sz="1500">
                        <a:latin typeface="Times New Roman"/>
                        <a:cs typeface="Times New Roman"/>
                      </a:endParaRPr>
                    </a:p>
                    <a:p>
                      <a:pPr marL="8890">
                        <a:lnSpc>
                          <a:spcPct val="100000"/>
                        </a:lnSpc>
                      </a:pPr>
                      <a:r>
                        <a:rPr sz="1000" b="1" spc="-5" dirty="0">
                          <a:latin typeface="Calibri"/>
                          <a:cs typeface="Calibri"/>
                        </a:rPr>
                        <a:t>HomePlug</a:t>
                      </a:r>
                      <a:endParaRPr sz="1000">
                        <a:latin typeface="Calibri"/>
                        <a:cs typeface="Calibri"/>
                      </a:endParaRPr>
                    </a:p>
                  </a:txBody>
                  <a:tcPr marL="0" marR="0" marT="6984" marB="0">
                    <a:lnL w="12190">
                      <a:solidFill>
                        <a:srgbClr val="FFFFFF"/>
                      </a:solidFill>
                      <a:prstDash val="solid"/>
                    </a:lnL>
                    <a:lnR w="12190">
                      <a:solidFill>
                        <a:srgbClr val="FFFFFF"/>
                      </a:solidFill>
                      <a:prstDash val="solid"/>
                    </a:lnR>
                    <a:lnT w="12190">
                      <a:solidFill>
                        <a:srgbClr val="FFFFFF"/>
                      </a:solidFill>
                      <a:prstDash val="solid"/>
                    </a:lnT>
                    <a:lnB w="12190">
                      <a:solidFill>
                        <a:srgbClr val="FFFFFF"/>
                      </a:solidFill>
                      <a:prstDash val="solid"/>
                    </a:lnB>
                    <a:solidFill>
                      <a:srgbClr val="CAEBDD"/>
                    </a:solidFill>
                  </a:tcPr>
                </a:tc>
                <a:extLst>
                  <a:ext uri="{0D108BD9-81ED-4DB2-BD59-A6C34878D82A}">
                    <a16:rowId xmlns="" xmlns:a16="http://schemas.microsoft.com/office/drawing/2014/main" val="10011"/>
                  </a:ext>
                </a:extLst>
              </a:tr>
              <a:tr h="216407">
                <a:tc>
                  <a:txBody>
                    <a:bodyPr/>
                    <a:lstStyle/>
                    <a:p>
                      <a:pPr marL="12065">
                        <a:lnSpc>
                          <a:spcPct val="100000"/>
                        </a:lnSpc>
                      </a:pPr>
                      <a:r>
                        <a:rPr sz="1200" b="1" i="1" spc="-5" dirty="0">
                          <a:latin typeface="Calibri"/>
                          <a:cs typeface="Calibri"/>
                        </a:rPr>
                        <a:t>Realtek, Metanoia,</a:t>
                      </a:r>
                      <a:r>
                        <a:rPr sz="1200" b="1" i="1" spc="-15" dirty="0">
                          <a:latin typeface="Calibri"/>
                          <a:cs typeface="Calibri"/>
                        </a:rPr>
                        <a:t> </a:t>
                      </a:r>
                      <a:r>
                        <a:rPr sz="1200" b="1" i="1" spc="-5" dirty="0">
                          <a:latin typeface="Calibri"/>
                          <a:cs typeface="Calibri"/>
                        </a:rPr>
                        <a:t>Sckipio</a:t>
                      </a:r>
                      <a:endParaRPr sz="1200">
                        <a:latin typeface="Calibri"/>
                        <a:cs typeface="Calibri"/>
                      </a:endParaRPr>
                    </a:p>
                  </a:txBody>
                  <a:tcPr marL="0" marR="0" marT="0" marB="0">
                    <a:lnL w="12190">
                      <a:solidFill>
                        <a:srgbClr val="FFFFFF"/>
                      </a:solidFill>
                      <a:prstDash val="solid"/>
                    </a:lnL>
                    <a:lnR w="12190">
                      <a:solidFill>
                        <a:srgbClr val="FFFFFF"/>
                      </a:solidFill>
                      <a:prstDash val="solid"/>
                    </a:lnR>
                    <a:lnT w="12190">
                      <a:solidFill>
                        <a:srgbClr val="FFFFFF"/>
                      </a:solidFill>
                      <a:prstDash val="solid"/>
                    </a:lnT>
                    <a:lnB w="12190">
                      <a:solidFill>
                        <a:srgbClr val="FFFFFF"/>
                      </a:solidFill>
                      <a:prstDash val="solid"/>
                    </a:lnB>
                    <a:solidFill>
                      <a:srgbClr val="00CC99"/>
                    </a:solidFill>
                  </a:tcPr>
                </a:tc>
                <a:tc>
                  <a:txBody>
                    <a:bodyPr/>
                    <a:lstStyle/>
                    <a:p>
                      <a:pPr marL="8890">
                        <a:lnSpc>
                          <a:spcPct val="100000"/>
                        </a:lnSpc>
                        <a:spcBef>
                          <a:spcPts val="75"/>
                        </a:spcBef>
                      </a:pPr>
                      <a:r>
                        <a:rPr sz="1000" b="1" spc="-5" dirty="0">
                          <a:latin typeface="Calibri"/>
                          <a:cs typeface="Calibri"/>
                        </a:rPr>
                        <a:t>G.FAST/VDSL2</a:t>
                      </a:r>
                      <a:endParaRPr sz="1000">
                        <a:latin typeface="Calibri"/>
                        <a:cs typeface="Calibri"/>
                      </a:endParaRPr>
                    </a:p>
                  </a:txBody>
                  <a:tcPr marL="0" marR="0" marT="9524" marB="0">
                    <a:lnL w="12190">
                      <a:solidFill>
                        <a:srgbClr val="FFFFFF"/>
                      </a:solidFill>
                      <a:prstDash val="solid"/>
                    </a:lnL>
                    <a:lnR w="12190">
                      <a:solidFill>
                        <a:srgbClr val="FFFFFF"/>
                      </a:solidFill>
                      <a:prstDash val="solid"/>
                    </a:lnR>
                    <a:lnT w="12190">
                      <a:solidFill>
                        <a:srgbClr val="FFFFFF"/>
                      </a:solidFill>
                      <a:prstDash val="solid"/>
                    </a:lnT>
                    <a:lnB w="12190">
                      <a:solidFill>
                        <a:srgbClr val="FFFFFF"/>
                      </a:solidFill>
                      <a:prstDash val="solid"/>
                    </a:lnB>
                    <a:solidFill>
                      <a:srgbClr val="E6F5EE"/>
                    </a:solidFill>
                  </a:tcPr>
                </a:tc>
                <a:extLst>
                  <a:ext uri="{0D108BD9-81ED-4DB2-BD59-A6C34878D82A}">
                    <a16:rowId xmlns="" xmlns:a16="http://schemas.microsoft.com/office/drawing/2014/main" val="10012"/>
                  </a:ext>
                </a:extLst>
              </a:tr>
              <a:tr h="216407">
                <a:tc>
                  <a:txBody>
                    <a:bodyPr/>
                    <a:lstStyle/>
                    <a:p>
                      <a:pPr marL="12065">
                        <a:lnSpc>
                          <a:spcPct val="100000"/>
                        </a:lnSpc>
                      </a:pPr>
                      <a:r>
                        <a:rPr sz="1200" b="1" i="1" spc="-10" dirty="0">
                          <a:latin typeface="Calibri"/>
                          <a:cs typeface="Calibri"/>
                        </a:rPr>
                        <a:t>Sigma </a:t>
                      </a:r>
                      <a:r>
                        <a:rPr sz="1200" b="1" i="1" spc="-5" dirty="0">
                          <a:latin typeface="Calibri"/>
                          <a:cs typeface="Calibri"/>
                        </a:rPr>
                        <a:t>Designs</a:t>
                      </a:r>
                      <a:r>
                        <a:rPr sz="1200" b="1" i="1" spc="65" dirty="0">
                          <a:latin typeface="Calibri"/>
                          <a:cs typeface="Calibri"/>
                        </a:rPr>
                        <a:t> </a:t>
                      </a:r>
                      <a:r>
                        <a:rPr sz="1200" b="1" i="1" spc="-5" dirty="0">
                          <a:latin typeface="Calibri"/>
                          <a:cs typeface="Calibri"/>
                        </a:rPr>
                        <a:t>(CopperGate)</a:t>
                      </a:r>
                      <a:endParaRPr sz="1200">
                        <a:latin typeface="Calibri"/>
                        <a:cs typeface="Calibri"/>
                      </a:endParaRPr>
                    </a:p>
                  </a:txBody>
                  <a:tcPr marL="0" marR="0" marT="0" marB="0">
                    <a:lnL w="12190">
                      <a:solidFill>
                        <a:srgbClr val="FFFFFF"/>
                      </a:solidFill>
                      <a:prstDash val="solid"/>
                    </a:lnL>
                    <a:lnR w="12190">
                      <a:solidFill>
                        <a:srgbClr val="FFFFFF"/>
                      </a:solidFill>
                      <a:prstDash val="solid"/>
                    </a:lnR>
                    <a:lnT w="12190">
                      <a:solidFill>
                        <a:srgbClr val="FFFFFF"/>
                      </a:solidFill>
                      <a:prstDash val="solid"/>
                    </a:lnT>
                    <a:lnB w="12190">
                      <a:solidFill>
                        <a:srgbClr val="FFFFFF"/>
                      </a:solidFill>
                      <a:prstDash val="solid"/>
                    </a:lnB>
                    <a:solidFill>
                      <a:srgbClr val="00CC99"/>
                    </a:solidFill>
                  </a:tcPr>
                </a:tc>
                <a:tc>
                  <a:txBody>
                    <a:bodyPr/>
                    <a:lstStyle/>
                    <a:p>
                      <a:pPr marL="8890">
                        <a:lnSpc>
                          <a:spcPct val="100000"/>
                        </a:lnSpc>
                        <a:spcBef>
                          <a:spcPts val="75"/>
                        </a:spcBef>
                      </a:pPr>
                      <a:r>
                        <a:rPr sz="1000" b="1" spc="-5" dirty="0">
                          <a:latin typeface="Calibri"/>
                          <a:cs typeface="Calibri"/>
                        </a:rPr>
                        <a:t>G.hn/HomePlug/HPNA3</a:t>
                      </a:r>
                      <a:endParaRPr sz="1000">
                        <a:latin typeface="Calibri"/>
                        <a:cs typeface="Calibri"/>
                      </a:endParaRPr>
                    </a:p>
                  </a:txBody>
                  <a:tcPr marL="0" marR="0" marT="9524" marB="0">
                    <a:lnL w="12190">
                      <a:solidFill>
                        <a:srgbClr val="FFFFFF"/>
                      </a:solidFill>
                      <a:prstDash val="solid"/>
                    </a:lnL>
                    <a:lnR w="12190">
                      <a:solidFill>
                        <a:srgbClr val="FFFFFF"/>
                      </a:solidFill>
                      <a:prstDash val="solid"/>
                    </a:lnR>
                    <a:lnT w="12190">
                      <a:solidFill>
                        <a:srgbClr val="FFFFFF"/>
                      </a:solidFill>
                      <a:prstDash val="solid"/>
                    </a:lnT>
                    <a:lnB w="12190">
                      <a:solidFill>
                        <a:srgbClr val="FFFFFF"/>
                      </a:solidFill>
                      <a:prstDash val="solid"/>
                    </a:lnB>
                    <a:solidFill>
                      <a:srgbClr val="CAEBDD"/>
                    </a:solidFill>
                  </a:tcPr>
                </a:tc>
                <a:extLst>
                  <a:ext uri="{0D108BD9-81ED-4DB2-BD59-A6C34878D82A}">
                    <a16:rowId xmlns="" xmlns:a16="http://schemas.microsoft.com/office/drawing/2014/main" val="10013"/>
                  </a:ext>
                </a:extLst>
              </a:tr>
              <a:tr h="216408">
                <a:tc>
                  <a:txBody>
                    <a:bodyPr/>
                    <a:lstStyle/>
                    <a:p>
                      <a:pPr marL="12065">
                        <a:lnSpc>
                          <a:spcPct val="100000"/>
                        </a:lnSpc>
                      </a:pPr>
                      <a:r>
                        <a:rPr sz="1200" b="1" i="1" spc="-10" dirty="0">
                          <a:latin typeface="Calibri"/>
                          <a:cs typeface="Calibri"/>
                        </a:rPr>
                        <a:t>Silicon</a:t>
                      </a:r>
                      <a:r>
                        <a:rPr sz="1200" b="1" i="1" spc="-5" dirty="0">
                          <a:latin typeface="Calibri"/>
                          <a:cs typeface="Calibri"/>
                        </a:rPr>
                        <a:t> </a:t>
                      </a:r>
                      <a:r>
                        <a:rPr sz="1200" b="1" i="1" spc="-10" dirty="0">
                          <a:latin typeface="Calibri"/>
                          <a:cs typeface="Calibri"/>
                        </a:rPr>
                        <a:t>Labs</a:t>
                      </a:r>
                      <a:endParaRPr sz="1200">
                        <a:latin typeface="Calibri"/>
                        <a:cs typeface="Calibri"/>
                      </a:endParaRPr>
                    </a:p>
                  </a:txBody>
                  <a:tcPr marL="0" marR="0" marT="0" marB="0">
                    <a:lnL w="12190">
                      <a:solidFill>
                        <a:srgbClr val="FFFFFF"/>
                      </a:solidFill>
                      <a:prstDash val="solid"/>
                    </a:lnL>
                    <a:lnR w="12190">
                      <a:solidFill>
                        <a:srgbClr val="FFFFFF"/>
                      </a:solidFill>
                      <a:prstDash val="solid"/>
                    </a:lnR>
                    <a:lnT w="12190">
                      <a:solidFill>
                        <a:srgbClr val="FFFFFF"/>
                      </a:solidFill>
                      <a:prstDash val="solid"/>
                    </a:lnT>
                    <a:lnB w="12190">
                      <a:solidFill>
                        <a:srgbClr val="FFFFFF"/>
                      </a:solidFill>
                      <a:prstDash val="solid"/>
                    </a:lnB>
                    <a:solidFill>
                      <a:srgbClr val="00CC99"/>
                    </a:solidFill>
                  </a:tcPr>
                </a:tc>
                <a:tc>
                  <a:txBody>
                    <a:bodyPr/>
                    <a:lstStyle/>
                    <a:p>
                      <a:pPr marL="8890">
                        <a:lnSpc>
                          <a:spcPct val="100000"/>
                        </a:lnSpc>
                        <a:spcBef>
                          <a:spcPts val="75"/>
                        </a:spcBef>
                      </a:pPr>
                      <a:r>
                        <a:rPr sz="1000" b="1" spc="-5" dirty="0">
                          <a:latin typeface="Calibri"/>
                          <a:cs typeface="Calibri"/>
                        </a:rPr>
                        <a:t>VoIP</a:t>
                      </a:r>
                      <a:r>
                        <a:rPr sz="1000" b="1" spc="-100" dirty="0">
                          <a:latin typeface="Calibri"/>
                          <a:cs typeface="Calibri"/>
                        </a:rPr>
                        <a:t> </a:t>
                      </a:r>
                      <a:r>
                        <a:rPr sz="1000" b="1" spc="-5" dirty="0">
                          <a:latin typeface="Calibri"/>
                          <a:cs typeface="Calibri"/>
                        </a:rPr>
                        <a:t>(Power)</a:t>
                      </a:r>
                      <a:endParaRPr sz="1000">
                        <a:latin typeface="Calibri"/>
                        <a:cs typeface="Calibri"/>
                      </a:endParaRPr>
                    </a:p>
                  </a:txBody>
                  <a:tcPr marL="0" marR="0" marT="9524" marB="0">
                    <a:lnL w="12190">
                      <a:solidFill>
                        <a:srgbClr val="FFFFFF"/>
                      </a:solidFill>
                      <a:prstDash val="solid"/>
                    </a:lnL>
                    <a:lnR w="12190">
                      <a:solidFill>
                        <a:srgbClr val="FFFFFF"/>
                      </a:solidFill>
                      <a:prstDash val="solid"/>
                    </a:lnR>
                    <a:lnT w="12190">
                      <a:solidFill>
                        <a:srgbClr val="FFFFFF"/>
                      </a:solidFill>
                      <a:prstDash val="solid"/>
                    </a:lnT>
                    <a:lnB w="12190">
                      <a:solidFill>
                        <a:srgbClr val="FFFFFF"/>
                      </a:solidFill>
                      <a:prstDash val="solid"/>
                    </a:lnB>
                    <a:solidFill>
                      <a:srgbClr val="E6F5EE"/>
                    </a:solidFill>
                  </a:tcPr>
                </a:tc>
                <a:extLst>
                  <a:ext uri="{0D108BD9-81ED-4DB2-BD59-A6C34878D82A}">
                    <a16:rowId xmlns="" xmlns:a16="http://schemas.microsoft.com/office/drawing/2014/main" val="10014"/>
                  </a:ext>
                </a:extLst>
              </a:tr>
              <a:tr h="216407">
                <a:tc>
                  <a:txBody>
                    <a:bodyPr/>
                    <a:lstStyle/>
                    <a:p>
                      <a:pPr marL="12065">
                        <a:lnSpc>
                          <a:spcPct val="100000"/>
                        </a:lnSpc>
                      </a:pPr>
                      <a:r>
                        <a:rPr sz="1200" b="1" i="1" dirty="0">
                          <a:latin typeface="Calibri"/>
                          <a:cs typeface="Calibri"/>
                        </a:rPr>
                        <a:t>Texas </a:t>
                      </a:r>
                      <a:r>
                        <a:rPr sz="1200" b="1" i="1" spc="-5" dirty="0">
                          <a:latin typeface="Calibri"/>
                          <a:cs typeface="Calibri"/>
                        </a:rPr>
                        <a:t>Instruments,</a:t>
                      </a:r>
                      <a:r>
                        <a:rPr sz="1200" b="1" i="1" spc="-25" dirty="0">
                          <a:latin typeface="Calibri"/>
                          <a:cs typeface="Calibri"/>
                        </a:rPr>
                        <a:t> </a:t>
                      </a:r>
                      <a:r>
                        <a:rPr sz="1200" b="1" i="1" spc="-5" dirty="0">
                          <a:latin typeface="Calibri"/>
                          <a:cs typeface="Calibri"/>
                        </a:rPr>
                        <a:t>STM</a:t>
                      </a:r>
                      <a:endParaRPr sz="1200" dirty="0">
                        <a:latin typeface="Calibri"/>
                        <a:cs typeface="Calibri"/>
                      </a:endParaRPr>
                    </a:p>
                  </a:txBody>
                  <a:tcPr marL="0" marR="0" marT="0" marB="0">
                    <a:lnL w="12190">
                      <a:solidFill>
                        <a:srgbClr val="FFFFFF"/>
                      </a:solidFill>
                      <a:prstDash val="solid"/>
                    </a:lnL>
                    <a:lnR w="12190">
                      <a:solidFill>
                        <a:srgbClr val="FFFFFF"/>
                      </a:solidFill>
                      <a:prstDash val="solid"/>
                    </a:lnR>
                    <a:lnT w="12190">
                      <a:solidFill>
                        <a:srgbClr val="FFFFFF"/>
                      </a:solidFill>
                      <a:prstDash val="solid"/>
                    </a:lnT>
                    <a:lnB w="12190">
                      <a:solidFill>
                        <a:srgbClr val="FFFFFF"/>
                      </a:solidFill>
                      <a:prstDash val="solid"/>
                    </a:lnB>
                    <a:solidFill>
                      <a:srgbClr val="00CC99"/>
                    </a:solidFill>
                  </a:tcPr>
                </a:tc>
                <a:tc>
                  <a:txBody>
                    <a:bodyPr/>
                    <a:lstStyle/>
                    <a:p>
                      <a:pPr marL="8890">
                        <a:lnSpc>
                          <a:spcPct val="100000"/>
                        </a:lnSpc>
                        <a:spcBef>
                          <a:spcPts val="75"/>
                        </a:spcBef>
                      </a:pPr>
                      <a:r>
                        <a:rPr lang="en-US" sz="1000" b="1" dirty="0" smtClean="0">
                          <a:latin typeface="Calibri"/>
                          <a:cs typeface="Calibri"/>
                        </a:rPr>
                        <a:t>Power</a:t>
                      </a:r>
                      <a:endParaRPr sz="1000" dirty="0">
                        <a:latin typeface="Calibri"/>
                        <a:cs typeface="Calibri"/>
                      </a:endParaRPr>
                    </a:p>
                  </a:txBody>
                  <a:tcPr marL="0" marR="0" marT="9524" marB="0">
                    <a:lnL w="12190">
                      <a:solidFill>
                        <a:srgbClr val="FFFFFF"/>
                      </a:solidFill>
                      <a:prstDash val="solid"/>
                    </a:lnL>
                    <a:lnR w="12190">
                      <a:solidFill>
                        <a:srgbClr val="FFFFFF"/>
                      </a:solidFill>
                      <a:prstDash val="solid"/>
                    </a:lnR>
                    <a:lnT w="12190">
                      <a:solidFill>
                        <a:srgbClr val="FFFFFF"/>
                      </a:solidFill>
                      <a:prstDash val="solid"/>
                    </a:lnT>
                    <a:lnB w="12190">
                      <a:solidFill>
                        <a:srgbClr val="FFFFFF"/>
                      </a:solidFill>
                      <a:prstDash val="solid"/>
                    </a:lnB>
                    <a:solidFill>
                      <a:srgbClr val="CAEBDD"/>
                    </a:solidFill>
                  </a:tcPr>
                </a:tc>
                <a:extLst>
                  <a:ext uri="{0D108BD9-81ED-4DB2-BD59-A6C34878D82A}">
                    <a16:rowId xmlns="" xmlns:a16="http://schemas.microsoft.com/office/drawing/2014/main" val="10015"/>
                  </a:ext>
                </a:extLst>
              </a:tr>
              <a:tr h="216410">
                <a:tc>
                  <a:txBody>
                    <a:bodyPr/>
                    <a:lstStyle/>
                    <a:p>
                      <a:pPr marL="12065">
                        <a:lnSpc>
                          <a:spcPct val="100000"/>
                        </a:lnSpc>
                        <a:spcBef>
                          <a:spcPts val="25"/>
                        </a:spcBef>
                      </a:pPr>
                      <a:r>
                        <a:rPr sz="1200" b="1" i="1" spc="-5" dirty="0">
                          <a:latin typeface="Calibri"/>
                          <a:cs typeface="Calibri"/>
                        </a:rPr>
                        <a:t>Teridian</a:t>
                      </a:r>
                      <a:endParaRPr sz="1200">
                        <a:latin typeface="Calibri"/>
                        <a:cs typeface="Calibri"/>
                      </a:endParaRPr>
                    </a:p>
                  </a:txBody>
                  <a:tcPr marL="0" marR="0" marT="3175" marB="0">
                    <a:lnL w="12190">
                      <a:solidFill>
                        <a:srgbClr val="FFFFFF"/>
                      </a:solidFill>
                      <a:prstDash val="solid"/>
                    </a:lnL>
                    <a:lnR w="12190">
                      <a:solidFill>
                        <a:srgbClr val="FFFFFF"/>
                      </a:solidFill>
                      <a:prstDash val="solid"/>
                    </a:lnR>
                    <a:lnT w="12190">
                      <a:solidFill>
                        <a:srgbClr val="FFFFFF"/>
                      </a:solidFill>
                      <a:prstDash val="solid"/>
                    </a:lnT>
                    <a:lnB w="12190">
                      <a:solidFill>
                        <a:srgbClr val="FFFFFF"/>
                      </a:solidFill>
                      <a:prstDash val="solid"/>
                    </a:lnB>
                    <a:solidFill>
                      <a:srgbClr val="00CC99"/>
                    </a:solidFill>
                  </a:tcPr>
                </a:tc>
                <a:tc>
                  <a:txBody>
                    <a:bodyPr/>
                    <a:lstStyle/>
                    <a:p>
                      <a:pPr marL="8890">
                        <a:lnSpc>
                          <a:spcPct val="100000"/>
                        </a:lnSpc>
                        <a:spcBef>
                          <a:spcPts val="75"/>
                        </a:spcBef>
                      </a:pPr>
                      <a:r>
                        <a:rPr sz="1000" b="1" dirty="0">
                          <a:latin typeface="Calibri"/>
                          <a:cs typeface="Calibri"/>
                        </a:rPr>
                        <a:t>Analog</a:t>
                      </a:r>
                      <a:endParaRPr sz="1000">
                        <a:latin typeface="Calibri"/>
                        <a:cs typeface="Calibri"/>
                      </a:endParaRPr>
                    </a:p>
                  </a:txBody>
                  <a:tcPr marL="0" marR="0" marT="9524" marB="0">
                    <a:lnL w="12190">
                      <a:solidFill>
                        <a:srgbClr val="FFFFFF"/>
                      </a:solidFill>
                      <a:prstDash val="solid"/>
                    </a:lnL>
                    <a:lnR w="12190">
                      <a:solidFill>
                        <a:srgbClr val="FFFFFF"/>
                      </a:solidFill>
                      <a:prstDash val="solid"/>
                    </a:lnR>
                    <a:lnT w="12190">
                      <a:solidFill>
                        <a:srgbClr val="FFFFFF"/>
                      </a:solidFill>
                      <a:prstDash val="solid"/>
                    </a:lnT>
                    <a:lnB w="12190">
                      <a:solidFill>
                        <a:srgbClr val="FFFFFF"/>
                      </a:solidFill>
                      <a:prstDash val="solid"/>
                    </a:lnB>
                    <a:solidFill>
                      <a:srgbClr val="E6F5EE"/>
                    </a:solidFill>
                  </a:tcPr>
                </a:tc>
                <a:extLst>
                  <a:ext uri="{0D108BD9-81ED-4DB2-BD59-A6C34878D82A}">
                    <a16:rowId xmlns="" xmlns:a16="http://schemas.microsoft.com/office/drawing/2014/main" val="10016"/>
                  </a:ext>
                </a:extLst>
              </a:tr>
              <a:tr h="435862">
                <a:tc>
                  <a:txBody>
                    <a:bodyPr/>
                    <a:lstStyle/>
                    <a:p>
                      <a:pPr marL="12065" marR="415290">
                        <a:lnSpc>
                          <a:spcPct val="100000"/>
                        </a:lnSpc>
                        <a:spcBef>
                          <a:spcPts val="140"/>
                        </a:spcBef>
                      </a:pPr>
                      <a:r>
                        <a:rPr sz="1200" b="1" i="1" spc="-5" dirty="0">
                          <a:latin typeface="Calibri"/>
                          <a:cs typeface="Calibri"/>
                        </a:rPr>
                        <a:t>Triductor, INTEL(Lantiq),  Metanoia</a:t>
                      </a:r>
                      <a:endParaRPr sz="1200">
                        <a:latin typeface="Calibri"/>
                        <a:cs typeface="Calibri"/>
                      </a:endParaRPr>
                    </a:p>
                  </a:txBody>
                  <a:tcPr marL="0" marR="0" marT="17779" marB="0">
                    <a:lnL w="12190">
                      <a:solidFill>
                        <a:srgbClr val="FFFFFF"/>
                      </a:solidFill>
                      <a:prstDash val="solid"/>
                    </a:lnL>
                    <a:lnR w="12190">
                      <a:solidFill>
                        <a:srgbClr val="FFFFFF"/>
                      </a:solidFill>
                      <a:prstDash val="solid"/>
                    </a:lnR>
                    <a:lnT w="12190">
                      <a:solidFill>
                        <a:srgbClr val="FFFFFF"/>
                      </a:solidFill>
                      <a:prstDash val="solid"/>
                    </a:lnT>
                    <a:lnB w="12190">
                      <a:solidFill>
                        <a:srgbClr val="FFFFFF"/>
                      </a:solidFill>
                      <a:prstDash val="solid"/>
                    </a:lnB>
                    <a:solidFill>
                      <a:srgbClr val="00CC99"/>
                    </a:solidFill>
                  </a:tcPr>
                </a:tc>
                <a:tc>
                  <a:txBody>
                    <a:bodyPr/>
                    <a:lstStyle/>
                    <a:p>
                      <a:pPr marL="8890">
                        <a:lnSpc>
                          <a:spcPct val="100000"/>
                        </a:lnSpc>
                        <a:spcBef>
                          <a:spcPts val="940"/>
                        </a:spcBef>
                      </a:pPr>
                      <a:r>
                        <a:rPr sz="1000" b="1" dirty="0">
                          <a:latin typeface="Calibri"/>
                          <a:cs typeface="Calibri"/>
                        </a:rPr>
                        <a:t>VDSL2</a:t>
                      </a:r>
                      <a:endParaRPr sz="1000" dirty="0">
                        <a:latin typeface="Calibri"/>
                        <a:cs typeface="Calibri"/>
                      </a:endParaRPr>
                    </a:p>
                  </a:txBody>
                  <a:tcPr marL="0" marR="0" marT="119381" marB="0">
                    <a:lnL w="12190">
                      <a:solidFill>
                        <a:srgbClr val="FFFFFF"/>
                      </a:solidFill>
                      <a:prstDash val="solid"/>
                    </a:lnL>
                    <a:lnR w="12190">
                      <a:solidFill>
                        <a:srgbClr val="FFFFFF"/>
                      </a:solidFill>
                      <a:prstDash val="solid"/>
                    </a:lnR>
                    <a:lnT w="12190">
                      <a:solidFill>
                        <a:srgbClr val="FFFFFF"/>
                      </a:solidFill>
                      <a:prstDash val="solid"/>
                    </a:lnT>
                    <a:lnB w="12190">
                      <a:solidFill>
                        <a:srgbClr val="FFFFFF"/>
                      </a:solidFill>
                      <a:prstDash val="solid"/>
                    </a:lnB>
                    <a:solidFill>
                      <a:srgbClr val="CAEBDD"/>
                    </a:solidFill>
                  </a:tcPr>
                </a:tc>
                <a:extLst>
                  <a:ext uri="{0D108BD9-81ED-4DB2-BD59-A6C34878D82A}">
                    <a16:rowId xmlns="" xmlns:a16="http://schemas.microsoft.com/office/drawing/2014/main" val="10017"/>
                  </a:ext>
                </a:extLst>
              </a:tr>
            </a:tbl>
          </a:graphicData>
        </a:graphic>
      </p:graphicFrame>
      <p:sp>
        <p:nvSpPr>
          <p:cNvPr id="17" name="object 17"/>
          <p:cNvSpPr txBox="1">
            <a:spLocks noGrp="1"/>
          </p:cNvSpPr>
          <p:nvPr>
            <p:ph type="title"/>
          </p:nvPr>
        </p:nvSpPr>
        <p:spPr>
          <a:xfrm>
            <a:off x="3294382" y="664971"/>
            <a:ext cx="5728335" cy="553998"/>
          </a:xfrm>
          <a:prstGeom prst="rect">
            <a:avLst/>
          </a:prstGeom>
        </p:spPr>
        <p:txBody>
          <a:bodyPr vert="horz" wrap="square" lIns="0" tIns="0" rIns="0" bIns="0" rtlCol="0">
            <a:spAutoFit/>
          </a:bodyPr>
          <a:lstStyle/>
          <a:p>
            <a:pPr marL="12696"/>
            <a:r>
              <a:rPr spc="-5" dirty="0"/>
              <a:t>Magnetic </a:t>
            </a:r>
            <a:r>
              <a:rPr dirty="0"/>
              <a:t>Component</a:t>
            </a:r>
            <a:r>
              <a:rPr spc="-114" dirty="0"/>
              <a:t> </a:t>
            </a:r>
            <a:r>
              <a:rPr spc="-5" dirty="0"/>
              <a:t>Product</a:t>
            </a:r>
          </a:p>
        </p:txBody>
      </p:sp>
    </p:spTree>
    <p:extLst>
      <p:ext uri="{BB962C8B-B14F-4D97-AF65-F5344CB8AC3E}">
        <p14:creationId xmlns:p14="http://schemas.microsoft.com/office/powerpoint/2010/main" val="951277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кругленный прямоугольник 193"/>
          <p:cNvSpPr/>
          <p:nvPr/>
        </p:nvSpPr>
        <p:spPr>
          <a:xfrm>
            <a:off x="434420" y="3169538"/>
            <a:ext cx="4750766" cy="1899620"/>
          </a:xfrm>
          <a:prstGeom prst="roundRect">
            <a:avLst>
              <a:gd name="adj" fmla="val 4189"/>
            </a:avLst>
          </a:prstGeom>
          <a:solidFill>
            <a:schemeClr val="bg1"/>
          </a:solidFill>
          <a:ln w="63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3943" tIns="51966" rIns="103943" bIns="51966"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039534" fontAlgn="base">
              <a:spcBef>
                <a:spcPct val="0"/>
              </a:spcBef>
              <a:spcAft>
                <a:spcPct val="0"/>
              </a:spcAft>
              <a:defRPr/>
            </a:pPr>
            <a:endParaRPr kumimoji="1" lang="ru-RU" altLang="zh-TW" sz="2700">
              <a:solidFill>
                <a:srgbClr val="FFFFFF"/>
              </a:solidFill>
              <a:latin typeface="Arial" pitchFamily="34" charset="0"/>
              <a:cs typeface="Arial" pitchFamily="34" charset="0"/>
            </a:endParaRPr>
          </a:p>
        </p:txBody>
      </p:sp>
      <p:sp>
        <p:nvSpPr>
          <p:cNvPr id="13" name="Скругленный прямоугольник 193"/>
          <p:cNvSpPr/>
          <p:nvPr/>
        </p:nvSpPr>
        <p:spPr>
          <a:xfrm>
            <a:off x="434420" y="1240182"/>
            <a:ext cx="4750766" cy="1743942"/>
          </a:xfrm>
          <a:prstGeom prst="roundRect">
            <a:avLst>
              <a:gd name="adj" fmla="val 4189"/>
            </a:avLst>
          </a:prstGeom>
          <a:solidFill>
            <a:schemeClr val="bg1"/>
          </a:solidFill>
          <a:ln w="63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3943" tIns="51966" rIns="103943" bIns="51966"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039534" fontAlgn="base">
              <a:spcBef>
                <a:spcPct val="0"/>
              </a:spcBef>
              <a:spcAft>
                <a:spcPct val="0"/>
              </a:spcAft>
              <a:defRPr/>
            </a:pPr>
            <a:endParaRPr kumimoji="1" lang="ru-RU" altLang="zh-TW" sz="2700">
              <a:solidFill>
                <a:srgbClr val="FFFFFF"/>
              </a:solidFill>
              <a:latin typeface="Arial" pitchFamily="34" charset="0"/>
              <a:cs typeface="Arial" pitchFamily="34" charset="0"/>
            </a:endParaRPr>
          </a:p>
        </p:txBody>
      </p:sp>
      <p:sp>
        <p:nvSpPr>
          <p:cNvPr id="46083" name="Rectangle 2"/>
          <p:cNvSpPr>
            <a:spLocks noChangeArrowheads="1"/>
          </p:cNvSpPr>
          <p:nvPr/>
        </p:nvSpPr>
        <p:spPr bwMode="auto">
          <a:xfrm>
            <a:off x="1132461" y="341098"/>
            <a:ext cx="9089390" cy="67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943" tIns="51966" rIns="103943" bIns="51966" anchor="ctr"/>
          <a:lstStyle>
            <a:lvl1pPr algn="l"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algn="l"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defTabSz="1039534" eaLnBrk="1" fontAlgn="base" hangingPunct="1">
              <a:spcBef>
                <a:spcPct val="0"/>
              </a:spcBef>
              <a:spcAft>
                <a:spcPct val="0"/>
              </a:spcAft>
              <a:buNone/>
              <a:defRPr/>
            </a:pPr>
            <a:r>
              <a:rPr lang="en-US" altLang="zh-TW" b="1" dirty="0">
                <a:solidFill>
                  <a:srgbClr val="000066"/>
                </a:solidFill>
                <a:latin typeface="Calibri" pitchFamily="34" charset="0"/>
                <a:ea typeface="Arial Unicode MS" pitchFamily="34" charset="-120"/>
                <a:cs typeface="Arial Unicode MS" pitchFamily="34" charset="-120"/>
              </a:rPr>
              <a:t>       Power Supply Product</a:t>
            </a:r>
            <a:r>
              <a:rPr lang="en-US" altLang="zh-TW" dirty="0">
                <a:solidFill>
                  <a:srgbClr val="000066"/>
                </a:solidFill>
                <a:latin typeface="Calibri" pitchFamily="34" charset="0"/>
                <a:ea typeface="Arial Unicode MS" pitchFamily="34" charset="-120"/>
                <a:cs typeface="Arial Unicode MS" pitchFamily="34" charset="-120"/>
              </a:rPr>
              <a:t> </a:t>
            </a:r>
          </a:p>
        </p:txBody>
      </p:sp>
      <p:sp>
        <p:nvSpPr>
          <p:cNvPr id="26629" name="Line 9"/>
          <p:cNvSpPr>
            <a:spLocks noChangeShapeType="1"/>
          </p:cNvSpPr>
          <p:nvPr/>
        </p:nvSpPr>
        <p:spPr bwMode="auto">
          <a:xfrm>
            <a:off x="430706" y="1056516"/>
            <a:ext cx="9698320" cy="6997"/>
          </a:xfrm>
          <a:prstGeom prst="line">
            <a:avLst/>
          </a:prstGeom>
          <a:noFill/>
          <a:ln w="57150" cap="sq">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lIns="103943" tIns="51966" rIns="103943" bIns="51966" anchor="ctr"/>
          <a:lstStyle/>
          <a:p>
            <a:pPr algn="ctr" defTabSz="1039534" fontAlgn="base">
              <a:spcBef>
                <a:spcPct val="0"/>
              </a:spcBef>
              <a:spcAft>
                <a:spcPct val="0"/>
              </a:spcAft>
            </a:pPr>
            <a:endParaRPr kumimoji="1" lang="zh-TW" altLang="en-US" sz="2700">
              <a:solidFill>
                <a:srgbClr val="000000"/>
              </a:solidFill>
              <a:latin typeface="Arial" charset="0"/>
              <a:ea typeface="Arial Unicode MS" pitchFamily="34" charset="-120"/>
              <a:cs typeface="Arial Unicode MS" pitchFamily="34" charset="-120"/>
            </a:endParaRPr>
          </a:p>
        </p:txBody>
      </p:sp>
      <p:pic>
        <p:nvPicPr>
          <p:cNvPr id="26630" name="Picture 9" descr="umec-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706" y="409314"/>
            <a:ext cx="2094124" cy="57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Box 45"/>
          <p:cNvSpPr>
            <a:spLocks noChangeArrowheads="1"/>
          </p:cNvSpPr>
          <p:nvPr/>
        </p:nvSpPr>
        <p:spPr bwMode="auto">
          <a:xfrm>
            <a:off x="701754" y="1714222"/>
            <a:ext cx="2183236" cy="705111"/>
          </a:xfrm>
          <a:prstGeom prst="rect">
            <a:avLst/>
          </a:prstGeom>
          <a:solidFill>
            <a:srgbClr val="B6DD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3943" tIns="51966" rIns="103943" bIns="51966">
            <a:spAutoFit/>
          </a:bodyPr>
          <a:lstStyle>
            <a:lvl1pPr algn="l" eaLnBrk="0" hangingPunct="0">
              <a:spcBef>
                <a:spcPct val="20000"/>
              </a:spcBef>
              <a:buChar char="•"/>
              <a:defRPr kumimoji="1" sz="3200">
                <a:solidFill>
                  <a:schemeClr val="tx1"/>
                </a:solidFill>
                <a:latin typeface="Times New Roman" pitchFamily="18" charset="0"/>
                <a:ea typeface="新細明體" charset="-120"/>
              </a:defRPr>
            </a:lvl1pPr>
            <a:lvl2pPr marL="742950" indent="-285750" algn="l" eaLnBrk="0" hangingPunct="0">
              <a:spcBef>
                <a:spcPct val="20000"/>
              </a:spcBef>
              <a:buChar char="–"/>
              <a:defRPr kumimoji="1" sz="2800">
                <a:solidFill>
                  <a:schemeClr val="tx1"/>
                </a:solidFill>
                <a:latin typeface="Times New Roman" pitchFamily="18" charset="0"/>
                <a:ea typeface="新細明體"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defTabSz="1039534" eaLnBrk="1" fontAlgn="base" hangingPunct="1">
              <a:spcBef>
                <a:spcPct val="0"/>
              </a:spcBef>
              <a:spcAft>
                <a:spcPct val="0"/>
              </a:spcAft>
              <a:buClr>
                <a:srgbClr val="FF0000"/>
              </a:buClr>
              <a:buNone/>
            </a:pPr>
            <a:r>
              <a:rPr lang="en-US" altLang="zh-TW" sz="1300" b="1">
                <a:solidFill>
                  <a:srgbClr val="000000"/>
                </a:solidFill>
                <a:latin typeface="Calibri" pitchFamily="34" charset="0"/>
                <a:ea typeface="Arial Unicode MS" pitchFamily="34" charset="-120"/>
                <a:cs typeface="Arial" charset="0"/>
              </a:rPr>
              <a:t>Encapsulated 1/2, 1/4, 1/8 and 1/16 Brick series are available from 50W to 350W.</a:t>
            </a:r>
          </a:p>
        </p:txBody>
      </p:sp>
      <p:sp>
        <p:nvSpPr>
          <p:cNvPr id="6" name="TextBox 46"/>
          <p:cNvSpPr>
            <a:spLocks noChangeArrowheads="1"/>
          </p:cNvSpPr>
          <p:nvPr/>
        </p:nvSpPr>
        <p:spPr bwMode="auto">
          <a:xfrm>
            <a:off x="701754" y="1338131"/>
            <a:ext cx="2183236" cy="351518"/>
          </a:xfrm>
          <a:prstGeom prst="rect">
            <a:avLst/>
          </a:prstGeom>
          <a:solidFill>
            <a:srgbClr val="B6DDE7"/>
          </a:solidFill>
          <a:ln>
            <a:noFill/>
          </a:ln>
          <a:extLst>
            <a:ext uri="{91240B29-F687-4F45-9708-019B960494DF}">
              <a14:hiddenLine xmlns:a14="http://schemas.microsoft.com/office/drawing/2010/main" w="9525" cmpd="sng">
                <a:solidFill>
                  <a:srgbClr val="000000"/>
                </a:solidFill>
                <a:miter lim="800000"/>
                <a:headEnd/>
                <a:tailEnd/>
              </a14:hiddenLine>
            </a:ext>
          </a:extLst>
        </p:spPr>
        <p:txBody>
          <a:bodyPr lIns="103943" tIns="51966" rIns="103943" bIns="51966">
            <a:spAutoFit/>
          </a:bodyPr>
          <a:lstStyle/>
          <a:p>
            <a:pPr algn="ctr" defTabSz="1039534" fontAlgn="base">
              <a:spcBef>
                <a:spcPct val="0"/>
              </a:spcBef>
              <a:spcAft>
                <a:spcPct val="0"/>
              </a:spcAft>
              <a:defRPr/>
            </a:pPr>
            <a:r>
              <a:rPr kumimoji="1" lang="en-US" altLang="zh-TW" sz="1600" b="1" dirty="0">
                <a:solidFill>
                  <a:srgbClr val="000000"/>
                </a:solidFill>
                <a:effectLst>
                  <a:outerShdw blurRad="38100" dist="38100" dir="2700000" algn="tl">
                    <a:srgbClr val="000000">
                      <a:alpha val="43137"/>
                    </a:srgbClr>
                  </a:outerShdw>
                </a:effectLst>
                <a:latin typeface="Calibri" pitchFamily="34" charset="0"/>
                <a:ea typeface="Arial Unicode MS" pitchFamily="34" charset="-120"/>
                <a:cs typeface="Arial Unicode MS" pitchFamily="34" charset="-120"/>
                <a:sym typeface="Calibri" pitchFamily="34" charset="0"/>
              </a:rPr>
              <a:t>DC/DC</a:t>
            </a:r>
            <a:r>
              <a:rPr kumimoji="1" lang="zh-TW" altLang="en-US" sz="1600" b="1" dirty="0">
                <a:solidFill>
                  <a:srgbClr val="000000"/>
                </a:solidFill>
                <a:effectLst>
                  <a:outerShdw blurRad="38100" dist="38100" dir="2700000" algn="tl">
                    <a:srgbClr val="000000">
                      <a:alpha val="43137"/>
                    </a:srgbClr>
                  </a:outerShdw>
                </a:effectLst>
                <a:latin typeface="Calibri" pitchFamily="34" charset="0"/>
                <a:ea typeface="Arial Unicode MS" pitchFamily="34" charset="-120"/>
                <a:cs typeface="Arial Unicode MS" pitchFamily="34" charset="-120"/>
                <a:sym typeface="Calibri" pitchFamily="34" charset="0"/>
              </a:rPr>
              <a:t> </a:t>
            </a:r>
            <a:r>
              <a:rPr kumimoji="1" lang="en-US" altLang="zh-TW" sz="1600" b="1" dirty="0">
                <a:solidFill>
                  <a:srgbClr val="000000"/>
                </a:solidFill>
                <a:effectLst>
                  <a:outerShdw blurRad="38100" dist="38100" dir="2700000" algn="tl">
                    <a:srgbClr val="000000">
                      <a:alpha val="43137"/>
                    </a:srgbClr>
                  </a:outerShdw>
                </a:effectLst>
                <a:latin typeface="Calibri" pitchFamily="34" charset="0"/>
                <a:ea typeface="Arial Unicode MS" pitchFamily="34" charset="-120"/>
                <a:cs typeface="Arial Unicode MS" pitchFamily="34" charset="-120"/>
                <a:sym typeface="Calibri" pitchFamily="34" charset="0"/>
              </a:rPr>
              <a:t>Brick</a:t>
            </a:r>
            <a:endParaRPr kumimoji="1" lang="zh-TW" altLang="en-US" sz="1600" dirty="0">
              <a:solidFill>
                <a:srgbClr val="000000"/>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endParaRPr>
          </a:p>
        </p:txBody>
      </p:sp>
      <p:pic>
        <p:nvPicPr>
          <p:cNvPr id="26633" name="Picture 13" descr="Encapsu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394" y="2471643"/>
            <a:ext cx="1732109" cy="39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8" descr="D:\1700\公司介紹\Power\2015\財訊\P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8865" y="1864636"/>
            <a:ext cx="1462917" cy="979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5" name="Text Box 10"/>
          <p:cNvSpPr txBox="1">
            <a:spLocks noChangeArrowheads="1"/>
          </p:cNvSpPr>
          <p:nvPr/>
        </p:nvSpPr>
        <p:spPr bwMode="auto">
          <a:xfrm>
            <a:off x="2855286" y="1315403"/>
            <a:ext cx="2199945" cy="50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943" tIns="51966" rIns="103943" bIns="51966">
            <a:spAutoFit/>
          </a:bodyPr>
          <a:lstStyle>
            <a:lvl1pPr algn="l" eaLnBrk="0" hangingPunct="0">
              <a:spcBef>
                <a:spcPct val="20000"/>
              </a:spcBef>
              <a:buChar char="•"/>
              <a:defRPr kumimoji="1" sz="3200">
                <a:solidFill>
                  <a:schemeClr val="tx1"/>
                </a:solidFill>
                <a:latin typeface="Times New Roman" pitchFamily="18" charset="0"/>
                <a:ea typeface="新細明體" charset="-120"/>
              </a:defRPr>
            </a:lvl1pPr>
            <a:lvl2pPr marL="742950" indent="-285750" algn="l" eaLnBrk="0" hangingPunct="0">
              <a:spcBef>
                <a:spcPct val="20000"/>
              </a:spcBef>
              <a:buChar char="–"/>
              <a:defRPr kumimoji="1" sz="2800">
                <a:solidFill>
                  <a:schemeClr val="tx1"/>
                </a:solidFill>
                <a:latin typeface="Times New Roman" pitchFamily="18" charset="0"/>
                <a:ea typeface="新細明體"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defTabSz="1039534" eaLnBrk="1" fontAlgn="base" hangingPunct="1">
              <a:spcBef>
                <a:spcPct val="0"/>
              </a:spcBef>
              <a:spcAft>
                <a:spcPct val="0"/>
              </a:spcAft>
              <a:buNone/>
            </a:pPr>
            <a:r>
              <a:rPr lang="en-US" altLang="zh-TW" sz="1300" b="1" i="1" u="sng">
                <a:solidFill>
                  <a:srgbClr val="000000"/>
                </a:solidFill>
                <a:latin typeface="Calibri" pitchFamily="34" charset="0"/>
                <a:cs typeface="Arial" charset="0"/>
              </a:rPr>
              <a:t>For Telecom / Datacom &amp; Industrial Control System</a:t>
            </a:r>
          </a:p>
        </p:txBody>
      </p:sp>
      <p:pic>
        <p:nvPicPr>
          <p:cNvPr id="26636" name="Picture 14" descr="H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0834" y="3699537"/>
            <a:ext cx="1225285" cy="53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16" descr="Cu Ca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8543" y="4449976"/>
            <a:ext cx="1748816" cy="4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8" name="TextBox 45"/>
          <p:cNvSpPr>
            <a:spLocks noChangeArrowheads="1"/>
          </p:cNvSpPr>
          <p:nvPr/>
        </p:nvSpPr>
        <p:spPr bwMode="auto">
          <a:xfrm>
            <a:off x="701756" y="3659316"/>
            <a:ext cx="2181380" cy="705111"/>
          </a:xfrm>
          <a:prstGeom prst="rect">
            <a:avLst/>
          </a:prstGeom>
          <a:solidFill>
            <a:srgbClr val="B6DD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3943" tIns="51966" rIns="103943" bIns="51966">
            <a:spAutoFit/>
          </a:bodyPr>
          <a:lstStyle>
            <a:lvl1pPr algn="l" eaLnBrk="0" hangingPunct="0">
              <a:spcBef>
                <a:spcPct val="20000"/>
              </a:spcBef>
              <a:buChar char="•"/>
              <a:defRPr kumimoji="1" sz="3200">
                <a:solidFill>
                  <a:schemeClr val="tx1"/>
                </a:solidFill>
                <a:latin typeface="Times New Roman" pitchFamily="18" charset="0"/>
                <a:ea typeface="新細明體" charset="-120"/>
              </a:defRPr>
            </a:lvl1pPr>
            <a:lvl2pPr marL="742950" indent="-285750" algn="l" eaLnBrk="0" hangingPunct="0">
              <a:spcBef>
                <a:spcPct val="20000"/>
              </a:spcBef>
              <a:buChar char="–"/>
              <a:defRPr kumimoji="1" sz="2800">
                <a:solidFill>
                  <a:schemeClr val="tx1"/>
                </a:solidFill>
                <a:latin typeface="Times New Roman" pitchFamily="18" charset="0"/>
                <a:ea typeface="新細明體"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defTabSz="1039534" eaLnBrk="1" fontAlgn="base" hangingPunct="1">
              <a:spcBef>
                <a:spcPct val="0"/>
              </a:spcBef>
              <a:spcAft>
                <a:spcPct val="0"/>
              </a:spcAft>
              <a:buClr>
                <a:srgbClr val="FF0000"/>
              </a:buClr>
              <a:buNone/>
            </a:pPr>
            <a:r>
              <a:rPr lang="en-US" altLang="zh-TW" sz="1300" b="1">
                <a:solidFill>
                  <a:srgbClr val="000000"/>
                </a:solidFill>
                <a:latin typeface="Calibri" pitchFamily="34" charset="0"/>
                <a:ea typeface="Arial Unicode MS" pitchFamily="34" charset="-120"/>
                <a:cs typeface="Arial" charset="0"/>
              </a:rPr>
              <a:t>Industrial DC/DC  Module series are available from 6W to 60W.</a:t>
            </a:r>
          </a:p>
        </p:txBody>
      </p:sp>
      <p:sp>
        <p:nvSpPr>
          <p:cNvPr id="23" name="TextBox 46"/>
          <p:cNvSpPr>
            <a:spLocks noChangeArrowheads="1"/>
          </p:cNvSpPr>
          <p:nvPr/>
        </p:nvSpPr>
        <p:spPr bwMode="auto">
          <a:xfrm>
            <a:off x="701754" y="3284979"/>
            <a:ext cx="2183236" cy="351518"/>
          </a:xfrm>
          <a:prstGeom prst="rect">
            <a:avLst/>
          </a:prstGeom>
          <a:solidFill>
            <a:srgbClr val="B6DDE7"/>
          </a:solidFill>
          <a:ln>
            <a:noFill/>
          </a:ln>
          <a:extLst>
            <a:ext uri="{91240B29-F687-4F45-9708-019B960494DF}">
              <a14:hiddenLine xmlns:a14="http://schemas.microsoft.com/office/drawing/2010/main" w="9525" cmpd="sng">
                <a:solidFill>
                  <a:srgbClr val="000000"/>
                </a:solidFill>
                <a:miter lim="800000"/>
                <a:headEnd/>
                <a:tailEnd/>
              </a14:hiddenLine>
            </a:ext>
          </a:extLst>
        </p:spPr>
        <p:txBody>
          <a:bodyPr lIns="103943" tIns="51966" rIns="103943" bIns="51966">
            <a:spAutoFit/>
          </a:bodyPr>
          <a:lstStyle/>
          <a:p>
            <a:pPr algn="ctr" defTabSz="1039534" fontAlgn="base">
              <a:spcBef>
                <a:spcPct val="0"/>
              </a:spcBef>
              <a:spcAft>
                <a:spcPct val="0"/>
              </a:spcAft>
              <a:defRPr/>
            </a:pPr>
            <a:r>
              <a:rPr kumimoji="1" lang="en-US" altLang="zh-TW" sz="1600" b="1" dirty="0">
                <a:solidFill>
                  <a:srgbClr val="000000"/>
                </a:solidFill>
                <a:effectLst>
                  <a:outerShdw blurRad="38100" dist="38100" dir="2700000" algn="tl">
                    <a:srgbClr val="000000">
                      <a:alpha val="43137"/>
                    </a:srgbClr>
                  </a:outerShdw>
                </a:effectLst>
                <a:latin typeface="Calibri" pitchFamily="34" charset="0"/>
                <a:ea typeface="Arial Unicode MS" pitchFamily="34" charset="-120"/>
                <a:cs typeface="Arial Unicode MS" pitchFamily="34" charset="-120"/>
                <a:sym typeface="Calibri" pitchFamily="34" charset="0"/>
              </a:rPr>
              <a:t>DC/DC</a:t>
            </a:r>
            <a:r>
              <a:rPr kumimoji="1" lang="zh-TW" altLang="en-US" sz="1600" b="1" dirty="0">
                <a:solidFill>
                  <a:srgbClr val="000000"/>
                </a:solidFill>
                <a:effectLst>
                  <a:outerShdw blurRad="38100" dist="38100" dir="2700000" algn="tl">
                    <a:srgbClr val="000000">
                      <a:alpha val="43137"/>
                    </a:srgbClr>
                  </a:outerShdw>
                </a:effectLst>
                <a:latin typeface="Calibri" pitchFamily="34" charset="0"/>
                <a:ea typeface="Arial Unicode MS" pitchFamily="34" charset="-120"/>
                <a:cs typeface="Arial Unicode MS" pitchFamily="34" charset="-120"/>
                <a:sym typeface="Calibri" pitchFamily="34" charset="0"/>
              </a:rPr>
              <a:t> </a:t>
            </a:r>
            <a:r>
              <a:rPr kumimoji="1" lang="en-US" altLang="zh-TW" sz="1600" b="1" dirty="0">
                <a:solidFill>
                  <a:srgbClr val="000000"/>
                </a:solidFill>
                <a:effectLst>
                  <a:outerShdw blurRad="38100" dist="38100" dir="2700000" algn="tl">
                    <a:srgbClr val="000000">
                      <a:alpha val="43137"/>
                    </a:srgbClr>
                  </a:outerShdw>
                </a:effectLst>
                <a:latin typeface="Calibri" pitchFamily="34" charset="0"/>
                <a:ea typeface="Arial Unicode MS" pitchFamily="34" charset="-120"/>
                <a:cs typeface="Arial Unicode MS" pitchFamily="34" charset="-120"/>
                <a:sym typeface="Calibri" pitchFamily="34" charset="0"/>
              </a:rPr>
              <a:t>Cu Case</a:t>
            </a:r>
            <a:endParaRPr kumimoji="1" lang="zh-TW" altLang="en-US" sz="1600" dirty="0">
              <a:solidFill>
                <a:srgbClr val="000000"/>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endParaRPr>
          </a:p>
        </p:txBody>
      </p:sp>
      <p:sp>
        <p:nvSpPr>
          <p:cNvPr id="26640" name="Text Box 10"/>
          <p:cNvSpPr txBox="1">
            <a:spLocks noChangeArrowheads="1"/>
          </p:cNvSpPr>
          <p:nvPr/>
        </p:nvSpPr>
        <p:spPr bwMode="auto">
          <a:xfrm>
            <a:off x="2855286" y="3211528"/>
            <a:ext cx="2199945" cy="50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943" tIns="51966" rIns="103943" bIns="51966">
            <a:spAutoFit/>
          </a:bodyPr>
          <a:lstStyle>
            <a:lvl1pPr algn="l" eaLnBrk="0" hangingPunct="0">
              <a:spcBef>
                <a:spcPct val="20000"/>
              </a:spcBef>
              <a:buChar char="•"/>
              <a:defRPr kumimoji="1" sz="3200">
                <a:solidFill>
                  <a:schemeClr val="tx1"/>
                </a:solidFill>
                <a:latin typeface="Times New Roman" pitchFamily="18" charset="0"/>
                <a:ea typeface="新細明體" charset="-120"/>
              </a:defRPr>
            </a:lvl1pPr>
            <a:lvl2pPr marL="742950" indent="-285750" algn="l" eaLnBrk="0" hangingPunct="0">
              <a:spcBef>
                <a:spcPct val="20000"/>
              </a:spcBef>
              <a:buChar char="–"/>
              <a:defRPr kumimoji="1" sz="2800">
                <a:solidFill>
                  <a:schemeClr val="tx1"/>
                </a:solidFill>
                <a:latin typeface="Times New Roman" pitchFamily="18" charset="0"/>
                <a:ea typeface="新細明體"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defTabSz="1039534" eaLnBrk="1" fontAlgn="base" hangingPunct="1">
              <a:spcBef>
                <a:spcPct val="0"/>
              </a:spcBef>
              <a:spcAft>
                <a:spcPct val="0"/>
              </a:spcAft>
              <a:buNone/>
            </a:pPr>
            <a:r>
              <a:rPr lang="en-US" altLang="zh-TW" sz="1300" b="1" i="1" u="sng">
                <a:solidFill>
                  <a:srgbClr val="000000"/>
                </a:solidFill>
                <a:latin typeface="Calibri" pitchFamily="34" charset="0"/>
                <a:cs typeface="Arial" charset="0"/>
              </a:rPr>
              <a:t>For Telecom / Datacom &amp; Industrial Control System</a:t>
            </a:r>
          </a:p>
        </p:txBody>
      </p:sp>
      <p:sp>
        <p:nvSpPr>
          <p:cNvPr id="25" name="Скругленный прямоугольник 193"/>
          <p:cNvSpPr/>
          <p:nvPr/>
        </p:nvSpPr>
        <p:spPr>
          <a:xfrm>
            <a:off x="464124" y="5238828"/>
            <a:ext cx="4721062" cy="1897870"/>
          </a:xfrm>
          <a:prstGeom prst="roundRect">
            <a:avLst>
              <a:gd name="adj" fmla="val 4189"/>
            </a:avLst>
          </a:prstGeom>
          <a:solidFill>
            <a:schemeClr val="bg1"/>
          </a:solidFill>
          <a:ln w="63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3943" tIns="51966" rIns="103943" bIns="51966"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039534" fontAlgn="base">
              <a:spcBef>
                <a:spcPct val="0"/>
              </a:spcBef>
              <a:spcAft>
                <a:spcPct val="0"/>
              </a:spcAft>
              <a:defRPr/>
            </a:pPr>
            <a:endParaRPr kumimoji="1" lang="ru-RU" altLang="zh-TW" sz="2700">
              <a:solidFill>
                <a:srgbClr val="FFFFFF"/>
              </a:solidFill>
              <a:latin typeface="Arial" pitchFamily="34" charset="0"/>
              <a:cs typeface="Arial" pitchFamily="34" charset="0"/>
            </a:endParaRPr>
          </a:p>
        </p:txBody>
      </p:sp>
      <p:sp>
        <p:nvSpPr>
          <p:cNvPr id="26642" name="TextBox 45"/>
          <p:cNvSpPr>
            <a:spLocks noChangeArrowheads="1"/>
          </p:cNvSpPr>
          <p:nvPr/>
        </p:nvSpPr>
        <p:spPr bwMode="auto">
          <a:xfrm>
            <a:off x="701754" y="5770592"/>
            <a:ext cx="2183236" cy="705111"/>
          </a:xfrm>
          <a:prstGeom prst="rect">
            <a:avLst/>
          </a:prstGeom>
          <a:solidFill>
            <a:srgbClr val="B6DD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3943" tIns="51966" rIns="103943" bIns="51966">
            <a:spAutoFit/>
          </a:bodyPr>
          <a:lstStyle>
            <a:lvl1pPr algn="l" eaLnBrk="0" hangingPunct="0">
              <a:spcBef>
                <a:spcPct val="20000"/>
              </a:spcBef>
              <a:buChar char="•"/>
              <a:defRPr kumimoji="1" sz="3200">
                <a:solidFill>
                  <a:schemeClr val="tx1"/>
                </a:solidFill>
                <a:latin typeface="Times New Roman" pitchFamily="18" charset="0"/>
                <a:ea typeface="新細明體" charset="-120"/>
              </a:defRPr>
            </a:lvl1pPr>
            <a:lvl2pPr marL="742950" indent="-285750" algn="l" eaLnBrk="0" hangingPunct="0">
              <a:spcBef>
                <a:spcPct val="20000"/>
              </a:spcBef>
              <a:buChar char="–"/>
              <a:defRPr kumimoji="1" sz="2800">
                <a:solidFill>
                  <a:schemeClr val="tx1"/>
                </a:solidFill>
                <a:latin typeface="Times New Roman" pitchFamily="18" charset="0"/>
                <a:ea typeface="新細明體"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defTabSz="1039534" eaLnBrk="1" fontAlgn="base" hangingPunct="1">
              <a:spcBef>
                <a:spcPct val="0"/>
              </a:spcBef>
              <a:spcAft>
                <a:spcPct val="0"/>
              </a:spcAft>
              <a:buClr>
                <a:srgbClr val="FF0000"/>
              </a:buClr>
              <a:buNone/>
            </a:pPr>
            <a:r>
              <a:rPr lang="en-US" altLang="zh-TW" sz="1300" b="1">
                <a:solidFill>
                  <a:srgbClr val="000000"/>
                </a:solidFill>
                <a:latin typeface="Calibri" pitchFamily="34" charset="0"/>
                <a:ea typeface="Arial Unicode MS" pitchFamily="34" charset="-120"/>
                <a:cs typeface="Arial" charset="0"/>
              </a:rPr>
              <a:t>Hi Density DC/DC Board Mount Modules are available from 50W to 420W.</a:t>
            </a:r>
          </a:p>
        </p:txBody>
      </p:sp>
      <p:sp>
        <p:nvSpPr>
          <p:cNvPr id="27" name="TextBox 46"/>
          <p:cNvSpPr>
            <a:spLocks noChangeArrowheads="1"/>
          </p:cNvSpPr>
          <p:nvPr/>
        </p:nvSpPr>
        <p:spPr bwMode="auto">
          <a:xfrm>
            <a:off x="701754" y="5343812"/>
            <a:ext cx="2183236" cy="382295"/>
          </a:xfrm>
          <a:prstGeom prst="rect">
            <a:avLst/>
          </a:prstGeom>
          <a:solidFill>
            <a:srgbClr val="B6DDE7"/>
          </a:solidFill>
          <a:ln>
            <a:noFill/>
          </a:ln>
          <a:extLst>
            <a:ext uri="{91240B29-F687-4F45-9708-019B960494DF}">
              <a14:hiddenLine xmlns:a14="http://schemas.microsoft.com/office/drawing/2010/main" w="9525" cmpd="sng">
                <a:solidFill>
                  <a:srgbClr val="000000"/>
                </a:solidFill>
                <a:miter lim="800000"/>
                <a:headEnd/>
                <a:tailEnd/>
              </a14:hiddenLine>
            </a:ext>
          </a:extLst>
        </p:spPr>
        <p:txBody>
          <a:bodyPr lIns="103943" tIns="51966" rIns="103943" bIns="51966">
            <a:spAutoFit/>
          </a:bodyPr>
          <a:lstStyle/>
          <a:p>
            <a:pPr algn="ctr" defTabSz="1039534" fontAlgn="base">
              <a:spcBef>
                <a:spcPct val="0"/>
              </a:spcBef>
              <a:spcAft>
                <a:spcPct val="0"/>
              </a:spcAft>
              <a:defRPr/>
            </a:pPr>
            <a:r>
              <a:rPr kumimoji="1" lang="en-US" altLang="zh-TW" sz="1400" b="1" dirty="0">
                <a:solidFill>
                  <a:srgbClr val="000000"/>
                </a:solidFill>
                <a:effectLst>
                  <a:outerShdw blurRad="38100" dist="38100" dir="2700000" algn="tl">
                    <a:srgbClr val="000000">
                      <a:alpha val="43137"/>
                    </a:srgbClr>
                  </a:outerShdw>
                </a:effectLst>
                <a:latin typeface="Calibri" pitchFamily="34" charset="0"/>
                <a:ea typeface="Arial Unicode MS" pitchFamily="34" charset="-120"/>
                <a:cs typeface="Arial Unicode MS" pitchFamily="34" charset="-120"/>
                <a:sym typeface="Calibri" pitchFamily="34" charset="0"/>
              </a:rPr>
              <a:t>DC/DC</a:t>
            </a:r>
            <a:r>
              <a:rPr kumimoji="1" lang="zh-TW" altLang="en-US" sz="1300" b="1" dirty="0">
                <a:solidFill>
                  <a:srgbClr val="000000"/>
                </a:solidFill>
                <a:effectLst>
                  <a:outerShdw blurRad="38100" dist="38100" dir="2700000" algn="tl">
                    <a:srgbClr val="000000">
                      <a:alpha val="43137"/>
                    </a:srgbClr>
                  </a:outerShdw>
                </a:effectLst>
                <a:latin typeface="Calibri" pitchFamily="34" charset="0"/>
                <a:ea typeface="Arial Unicode MS" pitchFamily="34" charset="-120"/>
                <a:cs typeface="Arial Unicode MS" pitchFamily="34" charset="-120"/>
                <a:sym typeface="Calibri" pitchFamily="34" charset="0"/>
              </a:rPr>
              <a:t> </a:t>
            </a:r>
            <a:r>
              <a:rPr kumimoji="1" lang="en-US" altLang="zh-TW" sz="1300" b="1" dirty="0">
                <a:solidFill>
                  <a:srgbClr val="000000"/>
                </a:solidFill>
                <a:effectLst>
                  <a:outerShdw blurRad="38100" dist="38100" dir="2700000" algn="tl">
                    <a:srgbClr val="000000">
                      <a:alpha val="43137"/>
                    </a:srgbClr>
                  </a:outerShdw>
                </a:effectLst>
                <a:latin typeface="Calibri" pitchFamily="34" charset="0"/>
                <a:ea typeface="Arial Unicode MS" pitchFamily="34" charset="-120"/>
                <a:cs typeface="Arial Unicode MS" pitchFamily="34" charset="-120"/>
                <a:sym typeface="Calibri" pitchFamily="34" charset="0"/>
              </a:rPr>
              <a:t>Multilayer Converter</a:t>
            </a:r>
            <a:r>
              <a:rPr kumimoji="1" lang="en-US" altLang="zh-TW" b="1" dirty="0">
                <a:solidFill>
                  <a:srgbClr val="000000"/>
                </a:solidFill>
                <a:effectLst>
                  <a:outerShdw blurRad="38100" dist="38100" dir="2700000" algn="tl">
                    <a:srgbClr val="000000">
                      <a:alpha val="43137"/>
                    </a:srgbClr>
                  </a:outerShdw>
                </a:effectLst>
                <a:latin typeface="Calibri" pitchFamily="34" charset="0"/>
                <a:ea typeface="Arial Unicode MS" pitchFamily="34" charset="-120"/>
                <a:cs typeface="Arial Unicode MS" pitchFamily="34" charset="-120"/>
                <a:sym typeface="Calibri" pitchFamily="34" charset="0"/>
              </a:rPr>
              <a:t> </a:t>
            </a:r>
            <a:r>
              <a:rPr kumimoji="1" lang="en-US" altLang="zh-TW" sz="1400" b="1" dirty="0">
                <a:solidFill>
                  <a:srgbClr val="000000"/>
                </a:solidFill>
                <a:effectLst>
                  <a:outerShdw blurRad="38100" dist="38100" dir="2700000" algn="tl">
                    <a:srgbClr val="000000">
                      <a:alpha val="43137"/>
                    </a:srgbClr>
                  </a:outerShdw>
                </a:effectLst>
                <a:latin typeface="Calibri" pitchFamily="34" charset="0"/>
                <a:ea typeface="Arial Unicode MS" pitchFamily="34" charset="-120"/>
                <a:cs typeface="Arial Unicode MS" pitchFamily="34" charset="-120"/>
                <a:sym typeface="Calibri" pitchFamily="34" charset="0"/>
              </a:rPr>
              <a:t> </a:t>
            </a:r>
            <a:endParaRPr kumimoji="1" lang="zh-TW" altLang="en-US" sz="1300" dirty="0">
              <a:solidFill>
                <a:srgbClr val="000000"/>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endParaRPr>
          </a:p>
        </p:txBody>
      </p:sp>
      <p:sp>
        <p:nvSpPr>
          <p:cNvPr id="26644" name="Text Box 10"/>
          <p:cNvSpPr txBox="1">
            <a:spLocks noChangeArrowheads="1"/>
          </p:cNvSpPr>
          <p:nvPr/>
        </p:nvSpPr>
        <p:spPr bwMode="auto">
          <a:xfrm>
            <a:off x="2897989" y="5319301"/>
            <a:ext cx="2199944" cy="50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943" tIns="51966" rIns="103943" bIns="51966">
            <a:spAutoFit/>
          </a:bodyPr>
          <a:lstStyle>
            <a:lvl1pPr algn="l" eaLnBrk="0" hangingPunct="0">
              <a:spcBef>
                <a:spcPct val="20000"/>
              </a:spcBef>
              <a:buChar char="•"/>
              <a:defRPr kumimoji="1" sz="3200">
                <a:solidFill>
                  <a:schemeClr val="tx1"/>
                </a:solidFill>
                <a:latin typeface="Times New Roman" pitchFamily="18" charset="0"/>
                <a:ea typeface="新細明體" charset="-120"/>
              </a:defRPr>
            </a:lvl1pPr>
            <a:lvl2pPr marL="742950" indent="-285750" algn="l" eaLnBrk="0" hangingPunct="0">
              <a:spcBef>
                <a:spcPct val="20000"/>
              </a:spcBef>
              <a:buChar char="–"/>
              <a:defRPr kumimoji="1" sz="2800">
                <a:solidFill>
                  <a:schemeClr val="tx1"/>
                </a:solidFill>
                <a:latin typeface="Times New Roman" pitchFamily="18" charset="0"/>
                <a:ea typeface="新細明體"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defTabSz="1039534" eaLnBrk="1" fontAlgn="base" hangingPunct="1">
              <a:spcBef>
                <a:spcPct val="0"/>
              </a:spcBef>
              <a:spcAft>
                <a:spcPct val="0"/>
              </a:spcAft>
              <a:buNone/>
            </a:pPr>
            <a:r>
              <a:rPr lang="en-US" altLang="zh-TW" sz="1300" b="1" i="1" u="sng">
                <a:solidFill>
                  <a:srgbClr val="000000"/>
                </a:solidFill>
                <a:latin typeface="Calibri" pitchFamily="34" charset="0"/>
                <a:cs typeface="Arial" charset="0"/>
              </a:rPr>
              <a:t>For Telecom / Datacom and Industrial Control System</a:t>
            </a:r>
          </a:p>
        </p:txBody>
      </p:sp>
      <p:pic>
        <p:nvPicPr>
          <p:cNvPr id="26645" name="Picture 16" descr="Multila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7404" y="6550716"/>
            <a:ext cx="1823076" cy="468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6" name="圖片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65073" y="5873780"/>
            <a:ext cx="1863919" cy="1126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Скругленный прямоугольник 193"/>
          <p:cNvSpPr/>
          <p:nvPr/>
        </p:nvSpPr>
        <p:spPr>
          <a:xfrm>
            <a:off x="5461842" y="3136304"/>
            <a:ext cx="4639377" cy="1932854"/>
          </a:xfrm>
          <a:prstGeom prst="roundRect">
            <a:avLst>
              <a:gd name="adj" fmla="val 4189"/>
            </a:avLst>
          </a:prstGeom>
          <a:solidFill>
            <a:schemeClr val="bg1"/>
          </a:solidFill>
          <a:ln w="63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3943" tIns="51966" rIns="103943" bIns="51966"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039534" fontAlgn="base">
              <a:spcBef>
                <a:spcPct val="0"/>
              </a:spcBef>
              <a:spcAft>
                <a:spcPct val="0"/>
              </a:spcAft>
              <a:defRPr/>
            </a:pPr>
            <a:endParaRPr kumimoji="1" lang="ru-RU" altLang="zh-TW" sz="2700">
              <a:solidFill>
                <a:srgbClr val="FFFFFF"/>
              </a:solidFill>
              <a:latin typeface="Arial" pitchFamily="34" charset="0"/>
              <a:cs typeface="Arial" pitchFamily="34" charset="0"/>
            </a:endParaRPr>
          </a:p>
        </p:txBody>
      </p:sp>
      <p:sp>
        <p:nvSpPr>
          <p:cNvPr id="41" name="Скругленный прямоугольник 193"/>
          <p:cNvSpPr/>
          <p:nvPr/>
        </p:nvSpPr>
        <p:spPr>
          <a:xfrm>
            <a:off x="5430246" y="1240182"/>
            <a:ext cx="4670937" cy="1743942"/>
          </a:xfrm>
          <a:prstGeom prst="roundRect">
            <a:avLst>
              <a:gd name="adj" fmla="val 4189"/>
            </a:avLst>
          </a:prstGeom>
          <a:solidFill>
            <a:schemeClr val="bg1"/>
          </a:solidFill>
          <a:ln w="63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3943" tIns="51966" rIns="103943" bIns="51966"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039534" fontAlgn="base">
              <a:spcBef>
                <a:spcPct val="0"/>
              </a:spcBef>
              <a:spcAft>
                <a:spcPct val="0"/>
              </a:spcAft>
              <a:defRPr/>
            </a:pPr>
            <a:endParaRPr kumimoji="1" lang="ru-RU" altLang="zh-TW" sz="2700">
              <a:solidFill>
                <a:srgbClr val="FFFFFF"/>
              </a:solidFill>
              <a:latin typeface="Arial" pitchFamily="34" charset="0"/>
              <a:cs typeface="Arial" pitchFamily="34" charset="0"/>
            </a:endParaRPr>
          </a:p>
        </p:txBody>
      </p:sp>
      <p:pic>
        <p:nvPicPr>
          <p:cNvPr id="26649" name="圖片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055976" y="1740448"/>
            <a:ext cx="790866" cy="110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48"/>
          <p:cNvSpPr>
            <a:spLocks noChangeArrowheads="1"/>
          </p:cNvSpPr>
          <p:nvPr/>
        </p:nvSpPr>
        <p:spPr bwMode="auto">
          <a:xfrm>
            <a:off x="5697578" y="1345128"/>
            <a:ext cx="2027290" cy="351518"/>
          </a:xfrm>
          <a:prstGeom prst="rect">
            <a:avLst/>
          </a:prstGeom>
          <a:solidFill>
            <a:srgbClr val="D6E3BC"/>
          </a:solidFill>
          <a:ln>
            <a:noFill/>
          </a:ln>
          <a:extLst>
            <a:ext uri="{91240B29-F687-4F45-9708-019B960494DF}">
              <a14:hiddenLine xmlns:a14="http://schemas.microsoft.com/office/drawing/2010/main" w="9525" cmpd="sng">
                <a:solidFill>
                  <a:srgbClr val="000000"/>
                </a:solidFill>
                <a:miter lim="800000"/>
                <a:headEnd/>
                <a:tailEnd/>
              </a14:hiddenLine>
            </a:ext>
          </a:extLst>
        </p:spPr>
        <p:txBody>
          <a:bodyPr lIns="103943" tIns="51966" rIns="103943" bIns="51966">
            <a:spAutoFit/>
          </a:bodyPr>
          <a:lstStyle/>
          <a:p>
            <a:pPr algn="ctr" defTabSz="1039534" fontAlgn="base">
              <a:spcBef>
                <a:spcPct val="0"/>
              </a:spcBef>
              <a:spcAft>
                <a:spcPct val="0"/>
              </a:spcAft>
              <a:defRPr/>
            </a:pPr>
            <a:r>
              <a:rPr kumimoji="1" lang="en-US" altLang="zh-TW" sz="1600" b="1" dirty="0">
                <a:solidFill>
                  <a:srgbClr val="000000"/>
                </a:solidFill>
                <a:effectLst>
                  <a:outerShdw blurRad="38100" dist="38100" dir="2700000" algn="tl">
                    <a:srgbClr val="000000">
                      <a:alpha val="43137"/>
                    </a:srgbClr>
                  </a:outerShdw>
                </a:effectLst>
                <a:latin typeface="Calibri" pitchFamily="34" charset="0"/>
                <a:ea typeface="Arial Unicode MS" pitchFamily="34" charset="-120"/>
                <a:cs typeface="Arial Unicode MS" pitchFamily="34" charset="-120"/>
                <a:sym typeface="Calibri" pitchFamily="34" charset="0"/>
              </a:rPr>
              <a:t>AC / DC</a:t>
            </a:r>
            <a:r>
              <a:rPr kumimoji="1" lang="zh-TW" altLang="en-US" sz="1600" b="1" dirty="0">
                <a:solidFill>
                  <a:srgbClr val="000000"/>
                </a:solidFill>
                <a:effectLst>
                  <a:outerShdw blurRad="38100" dist="38100" dir="2700000" algn="tl">
                    <a:srgbClr val="000000">
                      <a:alpha val="43137"/>
                    </a:srgbClr>
                  </a:outerShdw>
                </a:effectLst>
                <a:latin typeface="Calibri" pitchFamily="34" charset="0"/>
                <a:ea typeface="Arial Unicode MS" pitchFamily="34" charset="-120"/>
                <a:cs typeface="Arial Unicode MS" pitchFamily="34" charset="-120"/>
                <a:sym typeface="Calibri" pitchFamily="34" charset="0"/>
              </a:rPr>
              <a:t>  </a:t>
            </a:r>
            <a:r>
              <a:rPr kumimoji="1" lang="en-US" altLang="zh-TW" sz="1600" b="1" dirty="0">
                <a:solidFill>
                  <a:srgbClr val="000000"/>
                </a:solidFill>
                <a:effectLst>
                  <a:outerShdw blurRad="38100" dist="38100" dir="2700000" algn="tl">
                    <a:srgbClr val="000000">
                      <a:alpha val="43137"/>
                    </a:srgbClr>
                  </a:outerShdw>
                </a:effectLst>
                <a:latin typeface="Calibri" pitchFamily="34" charset="0"/>
                <a:ea typeface="Arial Unicode MS" pitchFamily="34" charset="-120"/>
                <a:cs typeface="Arial Unicode MS" pitchFamily="34" charset="-120"/>
                <a:sym typeface="Calibri" pitchFamily="34" charset="0"/>
              </a:rPr>
              <a:t>Adapter</a:t>
            </a:r>
            <a:endParaRPr kumimoji="1" lang="zh-TW" altLang="en-US" sz="1600" dirty="0">
              <a:solidFill>
                <a:srgbClr val="000000"/>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endParaRPr>
          </a:p>
        </p:txBody>
      </p:sp>
      <p:sp>
        <p:nvSpPr>
          <p:cNvPr id="26651" name="Text Box 10"/>
          <p:cNvSpPr txBox="1">
            <a:spLocks noChangeArrowheads="1"/>
          </p:cNvSpPr>
          <p:nvPr/>
        </p:nvSpPr>
        <p:spPr bwMode="auto">
          <a:xfrm>
            <a:off x="7947686" y="1329396"/>
            <a:ext cx="1925183" cy="305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943" tIns="51966" rIns="103943" bIns="51966">
            <a:spAutoFit/>
          </a:bodyPr>
          <a:lstStyle>
            <a:lvl1pPr algn="l" eaLnBrk="0" hangingPunct="0">
              <a:spcBef>
                <a:spcPct val="20000"/>
              </a:spcBef>
              <a:buChar char="•"/>
              <a:defRPr kumimoji="1" sz="3200">
                <a:solidFill>
                  <a:schemeClr val="tx1"/>
                </a:solidFill>
                <a:latin typeface="Times New Roman" pitchFamily="18" charset="0"/>
                <a:ea typeface="新細明體" charset="-120"/>
              </a:defRPr>
            </a:lvl1pPr>
            <a:lvl2pPr marL="742950" indent="-285750" algn="l" eaLnBrk="0" hangingPunct="0">
              <a:spcBef>
                <a:spcPct val="20000"/>
              </a:spcBef>
              <a:buChar char="–"/>
              <a:defRPr kumimoji="1" sz="2800">
                <a:solidFill>
                  <a:schemeClr val="tx1"/>
                </a:solidFill>
                <a:latin typeface="Times New Roman" pitchFamily="18" charset="0"/>
                <a:ea typeface="新細明體"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defTabSz="1039534" eaLnBrk="1" fontAlgn="base" hangingPunct="1">
              <a:spcBef>
                <a:spcPct val="0"/>
              </a:spcBef>
              <a:spcAft>
                <a:spcPct val="0"/>
              </a:spcAft>
              <a:buNone/>
            </a:pPr>
            <a:r>
              <a:rPr lang="en-US" altLang="zh-TW" sz="1300" b="1" i="1" u="sng">
                <a:solidFill>
                  <a:srgbClr val="000000"/>
                </a:solidFill>
                <a:latin typeface="Calibri" pitchFamily="34" charset="0"/>
                <a:cs typeface="Arial" charset="0"/>
              </a:rPr>
              <a:t>For Datacom System</a:t>
            </a:r>
          </a:p>
        </p:txBody>
      </p:sp>
      <p:pic>
        <p:nvPicPr>
          <p:cNvPr id="26652" name="圖片 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947647" y="1988866"/>
            <a:ext cx="1039636" cy="7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3" name="圖片 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975963" y="4157827"/>
            <a:ext cx="1295832" cy="83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5"/>
          <p:cNvSpPr>
            <a:spLocks noChangeArrowheads="1"/>
          </p:cNvSpPr>
          <p:nvPr/>
        </p:nvSpPr>
        <p:spPr bwMode="auto">
          <a:xfrm>
            <a:off x="5697578" y="3631333"/>
            <a:ext cx="2027290" cy="705111"/>
          </a:xfrm>
          <a:prstGeom prst="rect">
            <a:avLst/>
          </a:prstGeom>
          <a:solidFill>
            <a:schemeClr val="accent2">
              <a:lumMod val="40000"/>
              <a:lumOff val="60000"/>
            </a:schemeClr>
          </a:solidFill>
          <a:ln>
            <a:noFill/>
          </a:ln>
        </p:spPr>
        <p:txBody>
          <a:bodyPr lIns="103943" tIns="51966" rIns="103943" bIns="51966">
            <a:spAutoFit/>
          </a:bodyPr>
          <a:lstStyle>
            <a:lvl1pPr algn="l"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algn="l"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defTabSz="1039534" eaLnBrk="1" fontAlgn="base" hangingPunct="1">
              <a:spcBef>
                <a:spcPct val="0"/>
              </a:spcBef>
              <a:spcAft>
                <a:spcPct val="0"/>
              </a:spcAft>
              <a:buNone/>
              <a:defRPr/>
            </a:pPr>
            <a:r>
              <a:rPr kumimoji="0" lang="en-US" altLang="zh-TW" sz="1300" b="1" dirty="0">
                <a:solidFill>
                  <a:srgbClr val="000000"/>
                </a:solidFill>
                <a:latin typeface="Calibri" panose="020F0502020204030204" pitchFamily="34" charset="0"/>
                <a:cs typeface="Arial" pitchFamily="34" charset="0"/>
              </a:rPr>
              <a:t>I.T.E Power Supply are available with power range from 5W to 880W. </a:t>
            </a:r>
            <a:endParaRPr lang="en-US" altLang="zh-TW" sz="1300" b="1" dirty="0">
              <a:solidFill>
                <a:srgbClr val="000000"/>
              </a:solidFill>
              <a:latin typeface="Calibri" pitchFamily="34" charset="0"/>
              <a:ea typeface="Arial Unicode MS" pitchFamily="34" charset="-120"/>
              <a:cs typeface="Arial" pitchFamily="34" charset="0"/>
            </a:endParaRPr>
          </a:p>
        </p:txBody>
      </p:sp>
      <p:sp>
        <p:nvSpPr>
          <p:cNvPr id="48" name="TextBox 46"/>
          <p:cNvSpPr>
            <a:spLocks noChangeArrowheads="1"/>
          </p:cNvSpPr>
          <p:nvPr/>
        </p:nvSpPr>
        <p:spPr bwMode="auto">
          <a:xfrm>
            <a:off x="5697578" y="3262240"/>
            <a:ext cx="2012438" cy="351518"/>
          </a:xfrm>
          <a:prstGeom prst="rect">
            <a:avLst/>
          </a:prstGeom>
          <a:solidFill>
            <a:schemeClr val="accent2">
              <a:lumMod val="40000"/>
              <a:lumOff val="60000"/>
            </a:schemeClr>
          </a:solidFill>
          <a:ln>
            <a:noFill/>
          </a:ln>
          <a:extLst/>
        </p:spPr>
        <p:txBody>
          <a:bodyPr lIns="103943" tIns="51966" rIns="103943" bIns="51966">
            <a:spAutoFit/>
          </a:bodyPr>
          <a:lstStyle/>
          <a:p>
            <a:pPr algn="ctr" defTabSz="1039534" fontAlgn="base">
              <a:spcBef>
                <a:spcPct val="0"/>
              </a:spcBef>
              <a:spcAft>
                <a:spcPct val="0"/>
              </a:spcAft>
              <a:defRPr/>
            </a:pPr>
            <a:r>
              <a:rPr kumimoji="1" lang="en-US" altLang="zh-TW" sz="1600" b="1" dirty="0">
                <a:solidFill>
                  <a:srgbClr val="000000"/>
                </a:solidFill>
                <a:effectLst>
                  <a:outerShdw blurRad="38100" dist="38100" dir="2700000" algn="tl">
                    <a:srgbClr val="000000">
                      <a:alpha val="43137"/>
                    </a:srgbClr>
                  </a:outerShdw>
                </a:effectLst>
                <a:latin typeface="Calibri" pitchFamily="34" charset="0"/>
                <a:ea typeface="Arial Unicode MS" pitchFamily="34" charset="-120"/>
                <a:cs typeface="Arial Unicode MS" pitchFamily="34" charset="-120"/>
                <a:sym typeface="Calibri" pitchFamily="34" charset="0"/>
              </a:rPr>
              <a:t>AC / DC</a:t>
            </a:r>
            <a:r>
              <a:rPr kumimoji="1" lang="zh-TW" altLang="en-US" sz="1600" b="1" dirty="0">
                <a:solidFill>
                  <a:srgbClr val="000000"/>
                </a:solidFill>
                <a:effectLst>
                  <a:outerShdw blurRad="38100" dist="38100" dir="2700000" algn="tl">
                    <a:srgbClr val="000000">
                      <a:alpha val="43137"/>
                    </a:srgbClr>
                  </a:outerShdw>
                </a:effectLst>
                <a:latin typeface="Calibri" pitchFamily="34" charset="0"/>
                <a:ea typeface="Arial Unicode MS" pitchFamily="34" charset="-120"/>
                <a:cs typeface="Arial Unicode MS" pitchFamily="34" charset="-120"/>
                <a:sym typeface="Calibri" pitchFamily="34" charset="0"/>
              </a:rPr>
              <a:t> </a:t>
            </a:r>
            <a:r>
              <a:rPr kumimoji="1" lang="en-US" altLang="zh-TW" sz="1600" b="1" dirty="0">
                <a:solidFill>
                  <a:srgbClr val="000000"/>
                </a:solidFill>
                <a:effectLst>
                  <a:outerShdw blurRad="38100" dist="38100" dir="2700000" algn="tl">
                    <a:srgbClr val="000000">
                      <a:alpha val="43137"/>
                    </a:srgbClr>
                  </a:outerShdw>
                </a:effectLst>
                <a:latin typeface="Calibri" pitchFamily="34" charset="0"/>
                <a:ea typeface="Arial Unicode MS" pitchFamily="34" charset="-120"/>
                <a:cs typeface="Arial Unicode MS" pitchFamily="34" charset="-120"/>
                <a:sym typeface="Calibri" pitchFamily="34" charset="0"/>
              </a:rPr>
              <a:t>Open Frame</a:t>
            </a:r>
            <a:endParaRPr kumimoji="1" lang="zh-TW" altLang="en-US" sz="1600" dirty="0">
              <a:solidFill>
                <a:srgbClr val="000000"/>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endParaRPr>
          </a:p>
        </p:txBody>
      </p:sp>
      <p:sp>
        <p:nvSpPr>
          <p:cNvPr id="26656" name="Text Box 10"/>
          <p:cNvSpPr txBox="1">
            <a:spLocks noChangeArrowheads="1"/>
          </p:cNvSpPr>
          <p:nvPr/>
        </p:nvSpPr>
        <p:spPr bwMode="auto">
          <a:xfrm>
            <a:off x="7988529" y="3216774"/>
            <a:ext cx="1925183" cy="50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943" tIns="51966" rIns="103943" bIns="51966">
            <a:spAutoFit/>
          </a:bodyPr>
          <a:lstStyle>
            <a:lvl1pPr algn="l" eaLnBrk="0" hangingPunct="0">
              <a:spcBef>
                <a:spcPct val="20000"/>
              </a:spcBef>
              <a:buChar char="•"/>
              <a:defRPr kumimoji="1" sz="3200">
                <a:solidFill>
                  <a:schemeClr val="tx1"/>
                </a:solidFill>
                <a:latin typeface="Times New Roman" pitchFamily="18" charset="0"/>
                <a:ea typeface="新細明體" charset="-120"/>
              </a:defRPr>
            </a:lvl1pPr>
            <a:lvl2pPr marL="742950" indent="-285750" algn="l" eaLnBrk="0" hangingPunct="0">
              <a:spcBef>
                <a:spcPct val="20000"/>
              </a:spcBef>
              <a:buChar char="–"/>
              <a:defRPr kumimoji="1" sz="2800">
                <a:solidFill>
                  <a:schemeClr val="tx1"/>
                </a:solidFill>
                <a:latin typeface="Times New Roman" pitchFamily="18" charset="0"/>
                <a:ea typeface="新細明體"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defTabSz="1039534" eaLnBrk="1" fontAlgn="base" hangingPunct="1">
              <a:spcBef>
                <a:spcPct val="0"/>
              </a:spcBef>
              <a:spcAft>
                <a:spcPct val="0"/>
              </a:spcAft>
              <a:buNone/>
            </a:pPr>
            <a:r>
              <a:rPr lang="en-US" altLang="zh-TW" sz="1300" b="1" i="1" u="sng">
                <a:solidFill>
                  <a:srgbClr val="000000"/>
                </a:solidFill>
                <a:latin typeface="Calibri" pitchFamily="34" charset="0"/>
                <a:cs typeface="Arial" charset="0"/>
              </a:rPr>
              <a:t>For Color Laser Printer, Multifunction Printer</a:t>
            </a:r>
          </a:p>
        </p:txBody>
      </p:sp>
      <p:pic>
        <p:nvPicPr>
          <p:cNvPr id="26657" name="圖片 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469321" y="3800990"/>
            <a:ext cx="1061914" cy="110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8"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4117" y="4486672"/>
            <a:ext cx="872552" cy="439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53" name="Скругленный прямоугольник 193"/>
          <p:cNvSpPr/>
          <p:nvPr/>
        </p:nvSpPr>
        <p:spPr>
          <a:xfrm>
            <a:off x="5461842" y="5238828"/>
            <a:ext cx="4639377" cy="1897870"/>
          </a:xfrm>
          <a:prstGeom prst="roundRect">
            <a:avLst>
              <a:gd name="adj" fmla="val 4189"/>
            </a:avLst>
          </a:prstGeom>
          <a:solidFill>
            <a:schemeClr val="bg1"/>
          </a:solidFill>
          <a:ln w="63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3943" tIns="51966" rIns="103943" bIns="51966"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039534" fontAlgn="base">
              <a:spcBef>
                <a:spcPct val="0"/>
              </a:spcBef>
              <a:spcAft>
                <a:spcPct val="0"/>
              </a:spcAft>
              <a:defRPr/>
            </a:pPr>
            <a:endParaRPr kumimoji="1" lang="ru-RU" altLang="zh-TW" sz="2700">
              <a:solidFill>
                <a:srgbClr val="FFFFFF"/>
              </a:solidFill>
              <a:latin typeface="Arial" pitchFamily="34" charset="0"/>
              <a:cs typeface="Arial" pitchFamily="34" charset="0"/>
            </a:endParaRPr>
          </a:p>
        </p:txBody>
      </p:sp>
      <p:sp>
        <p:nvSpPr>
          <p:cNvPr id="26660" name="TextBox 45"/>
          <p:cNvSpPr>
            <a:spLocks noChangeArrowheads="1"/>
          </p:cNvSpPr>
          <p:nvPr/>
        </p:nvSpPr>
        <p:spPr bwMode="auto">
          <a:xfrm>
            <a:off x="5697578" y="5744356"/>
            <a:ext cx="2051424" cy="705111"/>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3943" tIns="51966" rIns="103943" bIns="51966">
            <a:spAutoFit/>
          </a:bodyPr>
          <a:lstStyle>
            <a:lvl1pPr algn="l" eaLnBrk="0" hangingPunct="0">
              <a:spcBef>
                <a:spcPct val="20000"/>
              </a:spcBef>
              <a:buChar char="•"/>
              <a:defRPr kumimoji="1" sz="3200">
                <a:solidFill>
                  <a:schemeClr val="tx1"/>
                </a:solidFill>
                <a:latin typeface="Times New Roman" pitchFamily="18" charset="0"/>
                <a:ea typeface="新細明體" charset="-120"/>
              </a:defRPr>
            </a:lvl1pPr>
            <a:lvl2pPr marL="742950" indent="-285750" algn="l" eaLnBrk="0" hangingPunct="0">
              <a:spcBef>
                <a:spcPct val="20000"/>
              </a:spcBef>
              <a:buChar char="–"/>
              <a:defRPr kumimoji="1" sz="2800">
                <a:solidFill>
                  <a:schemeClr val="tx1"/>
                </a:solidFill>
                <a:latin typeface="Times New Roman" pitchFamily="18" charset="0"/>
                <a:ea typeface="新細明體"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defTabSz="1039534" eaLnBrk="1" fontAlgn="base" hangingPunct="1">
              <a:spcBef>
                <a:spcPct val="0"/>
              </a:spcBef>
              <a:spcAft>
                <a:spcPct val="0"/>
              </a:spcAft>
              <a:buNone/>
            </a:pPr>
            <a:r>
              <a:rPr kumimoji="0" lang="en-US" altLang="zh-TW" sz="1300" b="1">
                <a:solidFill>
                  <a:srgbClr val="000000"/>
                </a:solidFill>
                <a:latin typeface="Calibri" pitchFamily="34" charset="0"/>
                <a:cs typeface="Arial" charset="0"/>
              </a:rPr>
              <a:t>Redundant PoE Switch Application with range: from 250W</a:t>
            </a:r>
            <a:r>
              <a:rPr kumimoji="0" lang="zh-TW" altLang="en-US" sz="1300" b="1">
                <a:solidFill>
                  <a:srgbClr val="000000"/>
                </a:solidFill>
                <a:latin typeface="Calibri" pitchFamily="34" charset="0"/>
                <a:cs typeface="Arial" charset="0"/>
              </a:rPr>
              <a:t> </a:t>
            </a:r>
            <a:r>
              <a:rPr kumimoji="0" lang="en-US" altLang="zh-TW" sz="1300" b="1">
                <a:solidFill>
                  <a:srgbClr val="000000"/>
                </a:solidFill>
                <a:latin typeface="Calibri" pitchFamily="34" charset="0"/>
                <a:cs typeface="Arial" charset="0"/>
              </a:rPr>
              <a:t>to 2000W. </a:t>
            </a:r>
            <a:endParaRPr kumimoji="0" lang="en-US" altLang="zh-TW" sz="1300">
              <a:solidFill>
                <a:srgbClr val="000000"/>
              </a:solidFill>
              <a:latin typeface="Calibri" pitchFamily="34" charset="0"/>
              <a:cs typeface="Arial" charset="0"/>
            </a:endParaRPr>
          </a:p>
        </p:txBody>
      </p:sp>
      <p:sp>
        <p:nvSpPr>
          <p:cNvPr id="55" name="TextBox 46"/>
          <p:cNvSpPr>
            <a:spLocks noChangeArrowheads="1"/>
          </p:cNvSpPr>
          <p:nvPr/>
        </p:nvSpPr>
        <p:spPr bwMode="auto">
          <a:xfrm>
            <a:off x="5697578" y="5347280"/>
            <a:ext cx="2051424" cy="351518"/>
          </a:xfrm>
          <a:prstGeom prst="rect">
            <a:avLst/>
          </a:prstGeom>
          <a:solidFill>
            <a:srgbClr val="FFCCFF"/>
          </a:solidFill>
          <a:ln>
            <a:noFill/>
          </a:ln>
          <a:extLst/>
        </p:spPr>
        <p:txBody>
          <a:bodyPr lIns="103943" tIns="51966" rIns="103943" bIns="51966">
            <a:spAutoFit/>
          </a:bodyPr>
          <a:lstStyle/>
          <a:p>
            <a:pPr algn="ctr" defTabSz="1039534" fontAlgn="base">
              <a:spcBef>
                <a:spcPct val="0"/>
              </a:spcBef>
              <a:spcAft>
                <a:spcPct val="0"/>
              </a:spcAft>
              <a:defRPr/>
            </a:pPr>
            <a:r>
              <a:rPr kumimoji="1" lang="en-US" altLang="zh-TW" sz="1600" b="1" dirty="0">
                <a:solidFill>
                  <a:srgbClr val="000000"/>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panose="020B0604020202020204" pitchFamily="34" charset="0"/>
              </a:rPr>
              <a:t>Redundant(CRPS)</a:t>
            </a:r>
          </a:p>
        </p:txBody>
      </p:sp>
      <p:sp>
        <p:nvSpPr>
          <p:cNvPr id="26662" name="Text Box 10"/>
          <p:cNvSpPr txBox="1">
            <a:spLocks noChangeArrowheads="1"/>
          </p:cNvSpPr>
          <p:nvPr/>
        </p:nvSpPr>
        <p:spPr bwMode="auto">
          <a:xfrm>
            <a:off x="7921695" y="5336797"/>
            <a:ext cx="1925183" cy="305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dbl">
                <a:solidFill>
                  <a:srgbClr val="0033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943" tIns="51966" rIns="103943" bIns="51966">
            <a:spAutoFit/>
          </a:bodyPr>
          <a:lstStyle>
            <a:lvl1pPr algn="l" eaLnBrk="0" hangingPunct="0">
              <a:spcBef>
                <a:spcPct val="20000"/>
              </a:spcBef>
              <a:buChar char="•"/>
              <a:defRPr kumimoji="1" sz="3200">
                <a:solidFill>
                  <a:schemeClr val="tx1"/>
                </a:solidFill>
                <a:latin typeface="Times New Roman" pitchFamily="18" charset="0"/>
                <a:ea typeface="新細明體" charset="-120"/>
              </a:defRPr>
            </a:lvl1pPr>
            <a:lvl2pPr marL="742950" indent="-285750" algn="l" eaLnBrk="0" hangingPunct="0">
              <a:spcBef>
                <a:spcPct val="20000"/>
              </a:spcBef>
              <a:buChar char="–"/>
              <a:defRPr kumimoji="1" sz="2800">
                <a:solidFill>
                  <a:schemeClr val="tx1"/>
                </a:solidFill>
                <a:latin typeface="Times New Roman" pitchFamily="18" charset="0"/>
                <a:ea typeface="新細明體"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defTabSz="1039534" eaLnBrk="1" fontAlgn="base" hangingPunct="1">
              <a:spcBef>
                <a:spcPct val="0"/>
              </a:spcBef>
              <a:spcAft>
                <a:spcPct val="0"/>
              </a:spcAft>
              <a:buNone/>
            </a:pPr>
            <a:r>
              <a:rPr lang="en-US" altLang="zh-TW" sz="1300" b="1" i="1" u="sng">
                <a:solidFill>
                  <a:srgbClr val="000000"/>
                </a:solidFill>
                <a:latin typeface="Calibri" pitchFamily="34" charset="0"/>
                <a:cs typeface="Arial" charset="0"/>
              </a:rPr>
              <a:t>For  Networking System</a:t>
            </a:r>
          </a:p>
        </p:txBody>
      </p:sp>
      <p:pic>
        <p:nvPicPr>
          <p:cNvPr id="26663" name="Picture 2" descr="CPR-9011-6M1">
            <a:hlinkClick r:id="rId14" tooltip="Cpmuware 900w CRPS Redundant module&lt;br&gt; Model Name :  CPR-9011-6M1"/>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81158" y="6499989"/>
            <a:ext cx="859557" cy="524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4" name="圖片 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921658" y="5859786"/>
            <a:ext cx="1964170" cy="1049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5"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48603" y="4432484"/>
            <a:ext cx="891117" cy="507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26666" name="Picture 4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74132" y="6437024"/>
            <a:ext cx="478975" cy="603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26667" name="Picture 4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154927" y="6680158"/>
            <a:ext cx="584796" cy="344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26668" name="Picture 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822002" y="2482101"/>
            <a:ext cx="733315" cy="400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26669" name="Picture 4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833791" y="2375400"/>
            <a:ext cx="699897" cy="552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26670" name="TextBox 47"/>
          <p:cNvSpPr>
            <a:spLocks noChangeArrowheads="1"/>
          </p:cNvSpPr>
          <p:nvPr/>
        </p:nvSpPr>
        <p:spPr bwMode="auto">
          <a:xfrm>
            <a:off x="5697578" y="1729962"/>
            <a:ext cx="2027290" cy="705111"/>
          </a:xfrm>
          <a:prstGeom prst="rect">
            <a:avLst/>
          </a:prstGeom>
          <a:solidFill>
            <a:srgbClr val="D6E3B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3943" tIns="51966" rIns="103943" bIns="51966">
            <a:spAutoFit/>
          </a:bodyPr>
          <a:lstStyle>
            <a:lvl1pPr algn="l" eaLnBrk="0" hangingPunct="0">
              <a:spcBef>
                <a:spcPct val="20000"/>
              </a:spcBef>
              <a:buChar char="•"/>
              <a:defRPr kumimoji="1" sz="3200">
                <a:solidFill>
                  <a:schemeClr val="tx1"/>
                </a:solidFill>
                <a:latin typeface="Times New Roman" pitchFamily="18" charset="0"/>
                <a:ea typeface="新細明體" charset="-120"/>
              </a:defRPr>
            </a:lvl1pPr>
            <a:lvl2pPr marL="742950" indent="-285750" algn="l" eaLnBrk="0" hangingPunct="0">
              <a:spcBef>
                <a:spcPct val="20000"/>
              </a:spcBef>
              <a:buChar char="–"/>
              <a:defRPr kumimoji="1" sz="2800">
                <a:solidFill>
                  <a:schemeClr val="tx1"/>
                </a:solidFill>
                <a:latin typeface="Times New Roman" pitchFamily="18" charset="0"/>
                <a:ea typeface="新細明體"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defTabSz="1039534" eaLnBrk="1" fontAlgn="base" hangingPunct="1">
              <a:spcBef>
                <a:spcPct val="0"/>
              </a:spcBef>
              <a:spcAft>
                <a:spcPct val="0"/>
              </a:spcAft>
              <a:buNone/>
            </a:pPr>
            <a:r>
              <a:rPr kumimoji="0" lang="en-US" altLang="zh-TW" sz="1300" b="1">
                <a:solidFill>
                  <a:srgbClr val="000000"/>
                </a:solidFill>
                <a:latin typeface="Calibri" pitchFamily="34" charset="0"/>
                <a:ea typeface="Arial Unicode MS" pitchFamily="34" charset="-120"/>
                <a:cs typeface="Arial" charset="0"/>
              </a:rPr>
              <a:t>Adapters are available with power range from 3W to 160W. </a:t>
            </a:r>
            <a:endParaRPr lang="zh-TW" altLang="en-US" sz="1300" b="1">
              <a:solidFill>
                <a:srgbClr val="000000"/>
              </a:solidFill>
              <a:latin typeface="Calibri" pitchFamily="34" charset="0"/>
              <a:ea typeface="Arial Unicode MS" pitchFamily="34" charset="-120"/>
              <a:cs typeface="Arial" charset="0"/>
            </a:endParaRPr>
          </a:p>
        </p:txBody>
      </p:sp>
    </p:spTree>
    <p:extLst>
      <p:ext uri="{BB962C8B-B14F-4D97-AF65-F5344CB8AC3E}">
        <p14:creationId xmlns:p14="http://schemas.microsoft.com/office/powerpoint/2010/main" val="2719153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Скругленный прямоугольник 193"/>
          <p:cNvSpPr/>
          <p:nvPr/>
        </p:nvSpPr>
        <p:spPr>
          <a:xfrm>
            <a:off x="6282412" y="5431235"/>
            <a:ext cx="3798385" cy="1857640"/>
          </a:xfrm>
          <a:prstGeom prst="roundRect">
            <a:avLst>
              <a:gd name="adj" fmla="val 4189"/>
            </a:avLst>
          </a:prstGeom>
          <a:solidFill>
            <a:schemeClr val="bg1"/>
          </a:solidFill>
          <a:ln w="63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3943" tIns="51966" rIns="103943" bIns="51966"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039534" fontAlgn="base">
              <a:spcBef>
                <a:spcPct val="0"/>
              </a:spcBef>
              <a:spcAft>
                <a:spcPct val="0"/>
              </a:spcAft>
              <a:defRPr/>
            </a:pPr>
            <a:endParaRPr kumimoji="1" lang="ru-RU" altLang="zh-TW" sz="2700">
              <a:solidFill>
                <a:srgbClr val="FFFFFF"/>
              </a:solidFill>
              <a:latin typeface="Arial" pitchFamily="34" charset="0"/>
              <a:cs typeface="Arial" pitchFamily="34" charset="0"/>
            </a:endParaRPr>
          </a:p>
        </p:txBody>
      </p:sp>
      <p:sp>
        <p:nvSpPr>
          <p:cNvPr id="27" name="Скругленный прямоугольник 193"/>
          <p:cNvSpPr/>
          <p:nvPr/>
        </p:nvSpPr>
        <p:spPr>
          <a:xfrm>
            <a:off x="6282412" y="1254170"/>
            <a:ext cx="3798385" cy="1855890"/>
          </a:xfrm>
          <a:prstGeom prst="roundRect">
            <a:avLst>
              <a:gd name="adj" fmla="val 4189"/>
            </a:avLst>
          </a:prstGeom>
          <a:solidFill>
            <a:schemeClr val="bg1"/>
          </a:solidFill>
          <a:ln w="63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3943" tIns="51966" rIns="103943" bIns="51966"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039534" fontAlgn="base">
              <a:spcBef>
                <a:spcPct val="0"/>
              </a:spcBef>
              <a:spcAft>
                <a:spcPct val="0"/>
              </a:spcAft>
              <a:defRPr/>
            </a:pPr>
            <a:endParaRPr kumimoji="1" lang="ru-RU" altLang="zh-TW" sz="2700">
              <a:solidFill>
                <a:srgbClr val="FFFFFF"/>
              </a:solidFill>
              <a:latin typeface="Arial" pitchFamily="34" charset="0"/>
              <a:cs typeface="Arial" pitchFamily="34" charset="0"/>
            </a:endParaRPr>
          </a:p>
        </p:txBody>
      </p:sp>
      <p:sp>
        <p:nvSpPr>
          <p:cNvPr id="51204" name="Rectangle 22"/>
          <p:cNvSpPr>
            <a:spLocks noChangeArrowheads="1"/>
          </p:cNvSpPr>
          <p:nvPr/>
        </p:nvSpPr>
        <p:spPr bwMode="auto">
          <a:xfrm>
            <a:off x="1490073" y="290367"/>
            <a:ext cx="9952659" cy="808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943" tIns="51966" rIns="103943" bIns="51966" anchor="ctr"/>
          <a:lstStyle>
            <a:lvl1pPr algn="l"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algn="l"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defTabSz="1039534" eaLnBrk="1" fontAlgn="base" hangingPunct="1">
              <a:spcBef>
                <a:spcPct val="0"/>
              </a:spcBef>
              <a:spcAft>
                <a:spcPct val="0"/>
              </a:spcAft>
              <a:buNone/>
              <a:defRPr/>
            </a:pPr>
            <a:r>
              <a:rPr lang="en-US" altLang="zh-TW" b="1" dirty="0">
                <a:solidFill>
                  <a:srgbClr val="000066"/>
                </a:solidFill>
                <a:latin typeface="Calibri" pitchFamily="34" charset="0"/>
                <a:ea typeface="Arial Unicode MS" pitchFamily="34" charset="-120"/>
                <a:cs typeface="Arial Unicode MS" pitchFamily="34" charset="-120"/>
              </a:rPr>
              <a:t>Information &amp; Communication Product</a:t>
            </a:r>
          </a:p>
        </p:txBody>
      </p:sp>
      <p:sp>
        <p:nvSpPr>
          <p:cNvPr id="27653" name="Line 24"/>
          <p:cNvSpPr>
            <a:spLocks noChangeShapeType="1"/>
          </p:cNvSpPr>
          <p:nvPr/>
        </p:nvSpPr>
        <p:spPr bwMode="auto">
          <a:xfrm>
            <a:off x="430706" y="1056516"/>
            <a:ext cx="9698320" cy="6997"/>
          </a:xfrm>
          <a:prstGeom prst="line">
            <a:avLst/>
          </a:prstGeom>
          <a:noFill/>
          <a:ln w="57150" cap="sq">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lIns="103943" tIns="51966" rIns="103943" bIns="51966" anchor="ctr"/>
          <a:lstStyle/>
          <a:p>
            <a:pPr algn="ctr" defTabSz="1039534" fontAlgn="base">
              <a:spcBef>
                <a:spcPct val="0"/>
              </a:spcBef>
              <a:spcAft>
                <a:spcPct val="0"/>
              </a:spcAft>
            </a:pPr>
            <a:endParaRPr kumimoji="1" lang="zh-TW" altLang="en-US" sz="2700">
              <a:solidFill>
                <a:srgbClr val="000000"/>
              </a:solidFill>
              <a:latin typeface="Arial" charset="0"/>
              <a:ea typeface="Arial Unicode MS" pitchFamily="34" charset="-120"/>
              <a:cs typeface="Arial Unicode MS" pitchFamily="34" charset="-120"/>
            </a:endParaRPr>
          </a:p>
        </p:txBody>
      </p:sp>
      <p:sp>
        <p:nvSpPr>
          <p:cNvPr id="37897" name="Rectangle 3"/>
          <p:cNvSpPr>
            <a:spLocks noChangeArrowheads="1"/>
          </p:cNvSpPr>
          <p:nvPr/>
        </p:nvSpPr>
        <p:spPr bwMode="auto">
          <a:xfrm>
            <a:off x="449271" y="1287441"/>
            <a:ext cx="8757078" cy="629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943" tIns="51966" rIns="103943" bIns="51966"/>
          <a:lstStyle>
            <a:lvl1pPr marL="342900" indent="-342900" algn="l" eaLnBrk="0" hangingPunct="0">
              <a:spcBef>
                <a:spcPct val="20000"/>
              </a:spcBef>
              <a:buChar char="•"/>
              <a:defRPr kumimoji="1" sz="3200">
                <a:solidFill>
                  <a:schemeClr val="tx1"/>
                </a:solidFill>
                <a:latin typeface="Times New Roman" pitchFamily="18" charset="0"/>
                <a:ea typeface="新細明體" pitchFamily="18" charset="-120"/>
              </a:defRPr>
            </a:lvl1pPr>
            <a:lvl2pPr marL="800100" indent="-342900" algn="l"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marL="0" indent="0" defTabSz="1039534" eaLnBrk="1" fontAlgn="base" hangingPunct="1">
              <a:lnSpc>
                <a:spcPct val="120000"/>
              </a:lnSpc>
              <a:spcAft>
                <a:spcPct val="0"/>
              </a:spcAft>
              <a:buClr>
                <a:srgbClr val="FF0000"/>
              </a:buClr>
              <a:buNone/>
              <a:defRPr/>
            </a:pPr>
            <a:r>
              <a:rPr lang="en-US" altLang="zh-TW" sz="2700" b="1" dirty="0">
                <a:solidFill>
                  <a:srgbClr val="000000"/>
                </a:solidFill>
                <a:latin typeface="Calibri" panose="020F0502020204030204" pitchFamily="34" charset="0"/>
                <a:ea typeface="MS PGothic" pitchFamily="34" charset="-128"/>
                <a:cs typeface="Arial Unicode MS" pitchFamily="34" charset="-120"/>
              </a:rPr>
              <a:t>  DMS/ EMS</a:t>
            </a:r>
            <a:r>
              <a:rPr lang="en-US" altLang="zh-TW" sz="2700" dirty="0">
                <a:solidFill>
                  <a:srgbClr val="000000"/>
                </a:solidFill>
                <a:latin typeface="Calibri" panose="020F0502020204030204" pitchFamily="34" charset="0"/>
                <a:ea typeface="MS PGothic" pitchFamily="34" charset="-128"/>
                <a:cs typeface="Arial Unicode MS" pitchFamily="34" charset="-120"/>
              </a:rPr>
              <a:t> </a:t>
            </a:r>
          </a:p>
          <a:p>
            <a:pPr marL="714615" lvl="1" indent="-194894" defTabSz="1039534" eaLnBrk="1" fontAlgn="base" hangingPunct="1">
              <a:lnSpc>
                <a:spcPct val="90000"/>
              </a:lnSpc>
              <a:spcBef>
                <a:spcPts val="684"/>
              </a:spcBef>
              <a:spcAft>
                <a:spcPct val="0"/>
              </a:spcAft>
              <a:buClr>
                <a:srgbClr val="C00000"/>
              </a:buClr>
              <a:buFont typeface="Wingdings" panose="05000000000000000000" pitchFamily="2" charset="2"/>
              <a:buChar char="l"/>
              <a:defRPr/>
            </a:pPr>
            <a:r>
              <a:rPr lang="en-US" altLang="zh-TW" sz="1800" b="1" dirty="0">
                <a:solidFill>
                  <a:srgbClr val="000000"/>
                </a:solidFill>
                <a:latin typeface="Calibri" panose="020F0502020204030204" pitchFamily="34" charset="0"/>
                <a:ea typeface="標楷體" pitchFamily="65" charset="-120"/>
                <a:cs typeface="Arial Unicode MS" pitchFamily="34" charset="-120"/>
              </a:rPr>
              <a:t> </a:t>
            </a:r>
            <a:r>
              <a:rPr lang="en-US" altLang="zh-TW" sz="1800" b="1" u="sng" dirty="0">
                <a:solidFill>
                  <a:srgbClr val="000000"/>
                </a:solidFill>
                <a:latin typeface="Calibri" panose="020F0502020204030204" pitchFamily="34" charset="0"/>
                <a:ea typeface="標楷體" pitchFamily="65" charset="-120"/>
                <a:cs typeface="Arial Unicode MS" pitchFamily="34" charset="-120"/>
              </a:rPr>
              <a:t>Marine Products </a:t>
            </a:r>
          </a:p>
          <a:p>
            <a:pPr marL="1120641" lvl="2" indent="-310388" defTabSz="1039534" eaLnBrk="1" fontAlgn="base" hangingPunct="1">
              <a:lnSpc>
                <a:spcPct val="90000"/>
              </a:lnSpc>
              <a:spcAft>
                <a:spcPct val="0"/>
              </a:spcAft>
              <a:buFont typeface="Wingdings" pitchFamily="2" charset="2"/>
              <a:buChar char="l"/>
              <a:defRPr/>
            </a:pPr>
            <a:r>
              <a:rPr lang="en-US" altLang="zh-TW" sz="1800" b="1" dirty="0">
                <a:solidFill>
                  <a:srgbClr val="000000"/>
                </a:solidFill>
                <a:latin typeface="Calibri" panose="020F0502020204030204" pitchFamily="34" charset="0"/>
                <a:ea typeface="標楷體" pitchFamily="65" charset="-120"/>
                <a:cs typeface="Arial Unicode MS" pitchFamily="34" charset="-120"/>
              </a:rPr>
              <a:t>GPS System</a:t>
            </a:r>
          </a:p>
          <a:p>
            <a:pPr marL="1120641" lvl="2" indent="-310388" defTabSz="1039534" eaLnBrk="1" fontAlgn="base" hangingPunct="1">
              <a:lnSpc>
                <a:spcPct val="90000"/>
              </a:lnSpc>
              <a:spcAft>
                <a:spcPct val="0"/>
              </a:spcAft>
              <a:buFont typeface="Wingdings" pitchFamily="2" charset="2"/>
              <a:buChar char="l"/>
              <a:defRPr/>
            </a:pPr>
            <a:r>
              <a:rPr lang="en-US" altLang="zh-TW" sz="1800" b="1" dirty="0">
                <a:solidFill>
                  <a:srgbClr val="000000"/>
                </a:solidFill>
                <a:latin typeface="Calibri" panose="020F0502020204030204" pitchFamily="34" charset="0"/>
                <a:ea typeface="標楷體" pitchFamily="65" charset="-120"/>
                <a:cs typeface="Arial Unicode MS" pitchFamily="34" charset="-120"/>
              </a:rPr>
              <a:t>Radar</a:t>
            </a:r>
          </a:p>
          <a:p>
            <a:pPr marL="1120641" lvl="2" indent="-310388" defTabSz="1039534" eaLnBrk="1" fontAlgn="base" hangingPunct="1">
              <a:lnSpc>
                <a:spcPct val="90000"/>
              </a:lnSpc>
              <a:spcAft>
                <a:spcPct val="0"/>
              </a:spcAft>
              <a:buFont typeface="Wingdings" pitchFamily="2" charset="2"/>
              <a:buChar char="l"/>
              <a:defRPr/>
            </a:pPr>
            <a:r>
              <a:rPr lang="en-US" altLang="zh-TW" sz="1800" b="1" dirty="0">
                <a:solidFill>
                  <a:srgbClr val="000000"/>
                </a:solidFill>
                <a:latin typeface="Calibri" panose="020F0502020204030204" pitchFamily="34" charset="0"/>
                <a:ea typeface="標楷體" pitchFamily="65" charset="-120"/>
                <a:cs typeface="Arial Unicode MS" pitchFamily="34" charset="-120"/>
              </a:rPr>
              <a:t>Fish Finder, Transducer</a:t>
            </a:r>
          </a:p>
          <a:p>
            <a:pPr marL="1120641" lvl="2" indent="-310388" defTabSz="1039534" eaLnBrk="1" fontAlgn="base" hangingPunct="1">
              <a:lnSpc>
                <a:spcPct val="90000"/>
              </a:lnSpc>
              <a:spcAft>
                <a:spcPct val="0"/>
              </a:spcAft>
              <a:buFont typeface="Wingdings" pitchFamily="2" charset="2"/>
              <a:buChar char="l"/>
              <a:defRPr/>
            </a:pPr>
            <a:r>
              <a:rPr lang="en-US" altLang="zh-TW" sz="1800" b="1" dirty="0">
                <a:solidFill>
                  <a:srgbClr val="000000"/>
                </a:solidFill>
                <a:latin typeface="Calibri" panose="020F0502020204030204" pitchFamily="34" charset="0"/>
                <a:ea typeface="標楷體" pitchFamily="65" charset="-120"/>
                <a:cs typeface="Arial Unicode MS" pitchFamily="34" charset="-120"/>
              </a:rPr>
              <a:t>Marine Chart Plotter</a:t>
            </a:r>
          </a:p>
          <a:p>
            <a:pPr marL="1120641" lvl="2" indent="-310388" defTabSz="1039534" eaLnBrk="1" fontAlgn="base" hangingPunct="1">
              <a:lnSpc>
                <a:spcPct val="90000"/>
              </a:lnSpc>
              <a:spcAft>
                <a:spcPct val="0"/>
              </a:spcAft>
              <a:buFont typeface="Wingdings" pitchFamily="2" charset="2"/>
              <a:buChar char="l"/>
              <a:defRPr/>
            </a:pPr>
            <a:r>
              <a:rPr lang="en-US" altLang="zh-TW" sz="1800" b="1" dirty="0">
                <a:solidFill>
                  <a:srgbClr val="000000"/>
                </a:solidFill>
                <a:latin typeface="Calibri" panose="020F0502020204030204" pitchFamily="34" charset="0"/>
                <a:ea typeface="標楷體" pitchFamily="65" charset="-120"/>
                <a:cs typeface="Arial Unicode MS" pitchFamily="34" charset="-120"/>
              </a:rPr>
              <a:t>Trolling Motor Control System</a:t>
            </a:r>
          </a:p>
          <a:p>
            <a:pPr marL="1120641" lvl="2" indent="-310388" defTabSz="1039534" eaLnBrk="1" fontAlgn="base" hangingPunct="1">
              <a:lnSpc>
                <a:spcPct val="90000"/>
              </a:lnSpc>
              <a:spcAft>
                <a:spcPct val="0"/>
              </a:spcAft>
              <a:buFont typeface="Wingdings" pitchFamily="2" charset="2"/>
              <a:buChar char="l"/>
              <a:defRPr/>
            </a:pPr>
            <a:r>
              <a:rPr lang="en-US" altLang="zh-TW" sz="1800" b="1" dirty="0">
                <a:solidFill>
                  <a:srgbClr val="000000"/>
                </a:solidFill>
                <a:latin typeface="Calibri" panose="020F0502020204030204" pitchFamily="34" charset="0"/>
                <a:ea typeface="標楷體" pitchFamily="65" charset="-120"/>
                <a:cs typeface="Arial Unicode MS" pitchFamily="34" charset="-120"/>
              </a:rPr>
              <a:t>Solid State Marine Radar</a:t>
            </a:r>
          </a:p>
          <a:p>
            <a:pPr marL="1039432" lvl="2" indent="0" defTabSz="1039534" eaLnBrk="1" fontAlgn="base" hangingPunct="1">
              <a:lnSpc>
                <a:spcPct val="90000"/>
              </a:lnSpc>
              <a:spcBef>
                <a:spcPts val="0"/>
              </a:spcBef>
              <a:spcAft>
                <a:spcPct val="0"/>
              </a:spcAft>
              <a:buClr>
                <a:srgbClr val="3333CC"/>
              </a:buClr>
              <a:buNone/>
              <a:defRPr/>
            </a:pPr>
            <a:endParaRPr lang="zh-TW" altLang="zh-TW" sz="900" dirty="0">
              <a:solidFill>
                <a:srgbClr val="000000"/>
              </a:solidFill>
              <a:latin typeface="Calibri" panose="020F0502020204030204" pitchFamily="34" charset="0"/>
              <a:ea typeface="MS PGothic" pitchFamily="34" charset="-128"/>
              <a:cs typeface="Arial" charset="0"/>
            </a:endParaRPr>
          </a:p>
          <a:p>
            <a:pPr marL="714615" lvl="1" indent="-194894" defTabSz="1039534" eaLnBrk="1" fontAlgn="base" hangingPunct="1">
              <a:lnSpc>
                <a:spcPct val="90000"/>
              </a:lnSpc>
              <a:spcAft>
                <a:spcPct val="0"/>
              </a:spcAft>
              <a:buClr>
                <a:srgbClr val="C00000"/>
              </a:buClr>
              <a:buFont typeface="Wingdings" panose="05000000000000000000" pitchFamily="2" charset="2"/>
              <a:buChar char="l"/>
              <a:defRPr/>
            </a:pPr>
            <a:r>
              <a:rPr lang="en-US" altLang="zh-TW" sz="1800" b="1" dirty="0">
                <a:solidFill>
                  <a:srgbClr val="000000"/>
                </a:solidFill>
                <a:latin typeface="Calibri" panose="020F0502020204030204" pitchFamily="34" charset="0"/>
                <a:ea typeface="標楷體" pitchFamily="65" charset="-120"/>
                <a:cs typeface="Arial Unicode MS" pitchFamily="34" charset="-120"/>
              </a:rPr>
              <a:t> </a:t>
            </a:r>
            <a:r>
              <a:rPr lang="en-US" altLang="zh-TW" sz="1800" b="1" u="sng" dirty="0">
                <a:solidFill>
                  <a:srgbClr val="000000"/>
                </a:solidFill>
                <a:latin typeface="Calibri" panose="020F0502020204030204" pitchFamily="34" charset="0"/>
                <a:ea typeface="標楷體" pitchFamily="65" charset="-120"/>
                <a:cs typeface="Arial Unicode MS" pitchFamily="34" charset="-120"/>
              </a:rPr>
              <a:t>Automotive Products </a:t>
            </a:r>
          </a:p>
          <a:p>
            <a:pPr marL="1120641" lvl="2" indent="-310388" defTabSz="1039534" eaLnBrk="1" fontAlgn="base" hangingPunct="1">
              <a:lnSpc>
                <a:spcPct val="90000"/>
              </a:lnSpc>
              <a:spcAft>
                <a:spcPct val="0"/>
              </a:spcAft>
              <a:buFont typeface="Wingdings" pitchFamily="2" charset="2"/>
              <a:buChar char="l"/>
              <a:defRPr/>
            </a:pPr>
            <a:r>
              <a:rPr lang="en-US" altLang="zh-TW" sz="1800" b="1" dirty="0">
                <a:solidFill>
                  <a:srgbClr val="000000"/>
                </a:solidFill>
                <a:latin typeface="Calibri" panose="020F0502020204030204" pitchFamily="34" charset="0"/>
                <a:ea typeface="MS PGothic" pitchFamily="34" charset="-128"/>
                <a:cs typeface="Arial Unicode MS" pitchFamily="34" charset="-120"/>
              </a:rPr>
              <a:t>Automotive FMCW Radar </a:t>
            </a:r>
          </a:p>
          <a:p>
            <a:pPr marL="1120641" lvl="2" indent="-310388" defTabSz="1039534" eaLnBrk="1" fontAlgn="base" hangingPunct="1">
              <a:lnSpc>
                <a:spcPct val="90000"/>
              </a:lnSpc>
              <a:spcAft>
                <a:spcPct val="0"/>
              </a:spcAft>
              <a:buFont typeface="Wingdings" pitchFamily="2" charset="2"/>
              <a:buChar char="l"/>
              <a:defRPr/>
            </a:pPr>
            <a:r>
              <a:rPr lang="en-US" altLang="zh-TW" sz="1800" b="1" dirty="0">
                <a:solidFill>
                  <a:srgbClr val="000000"/>
                </a:solidFill>
                <a:latin typeface="Calibri" panose="020F0502020204030204" pitchFamily="34" charset="0"/>
                <a:ea typeface="MS PGothic" pitchFamily="34" charset="-128"/>
                <a:cs typeface="Arial Unicode MS" pitchFamily="34" charset="-120"/>
              </a:rPr>
              <a:t>Car Multimedia System</a:t>
            </a:r>
          </a:p>
          <a:p>
            <a:pPr marL="1120641" lvl="2" indent="-310388" defTabSz="1039534" eaLnBrk="1" fontAlgn="base" hangingPunct="1">
              <a:lnSpc>
                <a:spcPct val="90000"/>
              </a:lnSpc>
              <a:spcAft>
                <a:spcPct val="0"/>
              </a:spcAft>
              <a:buFont typeface="Wingdings" pitchFamily="2" charset="2"/>
              <a:buChar char="l"/>
              <a:defRPr/>
            </a:pPr>
            <a:r>
              <a:rPr lang="en-US" altLang="zh-TW" sz="1800" b="1" dirty="0">
                <a:solidFill>
                  <a:srgbClr val="000000"/>
                </a:solidFill>
                <a:latin typeface="Calibri" panose="020F0502020204030204" pitchFamily="34" charset="0"/>
                <a:ea typeface="MS PGothic" pitchFamily="34" charset="-128"/>
                <a:cs typeface="Arial Unicode MS" pitchFamily="34" charset="-120"/>
              </a:rPr>
              <a:t>Power Lift Gate module</a:t>
            </a:r>
          </a:p>
          <a:p>
            <a:pPr lvl="2" defTabSz="1039534" eaLnBrk="1" fontAlgn="base" hangingPunct="1">
              <a:lnSpc>
                <a:spcPct val="90000"/>
              </a:lnSpc>
              <a:spcBef>
                <a:spcPts val="0"/>
              </a:spcBef>
              <a:spcAft>
                <a:spcPct val="0"/>
              </a:spcAft>
              <a:buClr>
                <a:srgbClr val="3333CC"/>
              </a:buClr>
              <a:buFont typeface="Wingdings" pitchFamily="2" charset="2"/>
              <a:buChar char="l"/>
              <a:defRPr/>
            </a:pPr>
            <a:endParaRPr lang="en-US" altLang="zh-TW" sz="900" dirty="0">
              <a:solidFill>
                <a:srgbClr val="000000"/>
              </a:solidFill>
              <a:latin typeface="Calibri" panose="020F0502020204030204" pitchFamily="34" charset="0"/>
              <a:ea typeface="MS PGothic" pitchFamily="34" charset="-128"/>
              <a:cs typeface="Arial Unicode MS" pitchFamily="34" charset="-120"/>
            </a:endParaRPr>
          </a:p>
          <a:p>
            <a:pPr marL="714615" lvl="1" indent="-194894" defTabSz="1039534" eaLnBrk="1" fontAlgn="base" hangingPunct="1">
              <a:lnSpc>
                <a:spcPct val="90000"/>
              </a:lnSpc>
              <a:spcAft>
                <a:spcPct val="0"/>
              </a:spcAft>
              <a:buClr>
                <a:srgbClr val="C00000"/>
              </a:buClr>
              <a:buFont typeface="Wingdings" panose="05000000000000000000" pitchFamily="2" charset="2"/>
              <a:buChar char="l"/>
              <a:defRPr/>
            </a:pPr>
            <a:r>
              <a:rPr lang="en-US" altLang="zh-TW" sz="1800" b="1" dirty="0">
                <a:solidFill>
                  <a:srgbClr val="000000"/>
                </a:solidFill>
                <a:latin typeface="Calibri" panose="020F0502020204030204" pitchFamily="34" charset="0"/>
                <a:ea typeface="標楷體" pitchFamily="65" charset="-120"/>
                <a:cs typeface="Arial Unicode MS" pitchFamily="34" charset="-120"/>
              </a:rPr>
              <a:t> </a:t>
            </a:r>
            <a:r>
              <a:rPr lang="en-US" altLang="zh-TW" sz="1800" b="1" u="sng" dirty="0">
                <a:solidFill>
                  <a:srgbClr val="000000"/>
                </a:solidFill>
                <a:latin typeface="Calibri" panose="020F0502020204030204" pitchFamily="34" charset="0"/>
                <a:ea typeface="標楷體" pitchFamily="65" charset="-120"/>
                <a:cs typeface="Arial Unicode MS" pitchFamily="34" charset="-120"/>
              </a:rPr>
              <a:t>Consumer Products   </a:t>
            </a:r>
          </a:p>
          <a:p>
            <a:pPr marL="1120641" lvl="2" indent="-310388" defTabSz="1039534" eaLnBrk="1" fontAlgn="base" hangingPunct="1">
              <a:lnSpc>
                <a:spcPct val="90000"/>
              </a:lnSpc>
              <a:spcAft>
                <a:spcPct val="0"/>
              </a:spcAft>
              <a:buFont typeface="Wingdings" pitchFamily="2" charset="2"/>
              <a:buChar char="l"/>
              <a:defRPr/>
            </a:pPr>
            <a:r>
              <a:rPr lang="en-US" altLang="zh-TW" sz="1800" b="1" dirty="0">
                <a:solidFill>
                  <a:srgbClr val="000000"/>
                </a:solidFill>
                <a:latin typeface="Calibri" panose="020F0502020204030204" pitchFamily="34" charset="0"/>
                <a:ea typeface="標楷體" pitchFamily="65" charset="-120"/>
                <a:cs typeface="Arial Unicode MS" pitchFamily="34" charset="-120"/>
              </a:rPr>
              <a:t>Wearable &amp; IOT Devices </a:t>
            </a:r>
          </a:p>
          <a:p>
            <a:pPr marL="1120641" lvl="2" indent="-310388" defTabSz="1039534" eaLnBrk="1" fontAlgn="base" hangingPunct="1">
              <a:lnSpc>
                <a:spcPct val="90000"/>
              </a:lnSpc>
              <a:spcAft>
                <a:spcPct val="0"/>
              </a:spcAft>
              <a:buFont typeface="Wingdings" pitchFamily="2" charset="2"/>
              <a:buChar char="l"/>
              <a:defRPr/>
            </a:pPr>
            <a:r>
              <a:rPr lang="en-US" altLang="zh-TW" sz="1800" b="1" dirty="0">
                <a:solidFill>
                  <a:srgbClr val="000000"/>
                </a:solidFill>
                <a:latin typeface="Calibri" panose="020F0502020204030204" pitchFamily="34" charset="0"/>
                <a:ea typeface="標楷體" pitchFamily="65" charset="-120"/>
                <a:cs typeface="Arial Unicode MS" pitchFamily="34" charset="-120"/>
              </a:rPr>
              <a:t>Controlling Center Platform &amp; System in </a:t>
            </a:r>
          </a:p>
          <a:p>
            <a:pPr marL="1120641" lvl="2" indent="-310388" defTabSz="1039534" eaLnBrk="1" fontAlgn="base" hangingPunct="1">
              <a:lnSpc>
                <a:spcPct val="90000"/>
              </a:lnSpc>
              <a:spcAft>
                <a:spcPct val="0"/>
              </a:spcAft>
              <a:buNone/>
              <a:defRPr/>
            </a:pPr>
            <a:r>
              <a:rPr lang="en-US" altLang="zh-TW" sz="1800" b="1" dirty="0">
                <a:solidFill>
                  <a:srgbClr val="000000"/>
                </a:solidFill>
                <a:latin typeface="Calibri" panose="020F0502020204030204" pitchFamily="34" charset="0"/>
                <a:ea typeface="標楷體" pitchFamily="65" charset="-120"/>
                <a:cs typeface="Arial Unicode MS" pitchFamily="34" charset="-120"/>
              </a:rPr>
              <a:t>      ZigBee/ Wi-Fi/BT</a:t>
            </a:r>
          </a:p>
          <a:p>
            <a:pPr marL="714615" lvl="2" indent="-202112" defTabSz="1039534" eaLnBrk="1" fontAlgn="base" hangingPunct="1">
              <a:lnSpc>
                <a:spcPct val="90000"/>
              </a:lnSpc>
              <a:spcBef>
                <a:spcPts val="1367"/>
              </a:spcBef>
              <a:spcAft>
                <a:spcPct val="0"/>
              </a:spcAft>
              <a:buClr>
                <a:srgbClr val="C00000"/>
              </a:buClr>
              <a:buFont typeface="Wingdings" panose="05000000000000000000" pitchFamily="2" charset="2"/>
              <a:buChar char="l"/>
              <a:defRPr/>
            </a:pPr>
            <a:r>
              <a:rPr lang="en-US" altLang="zh-TW" sz="1800" b="1" dirty="0">
                <a:solidFill>
                  <a:srgbClr val="000000"/>
                </a:solidFill>
                <a:latin typeface="Calibri" panose="020F0502020204030204" pitchFamily="34" charset="0"/>
                <a:ea typeface="標楷體" pitchFamily="65" charset="-120"/>
                <a:cs typeface="Arial Unicode MS" pitchFamily="34" charset="-120"/>
              </a:rPr>
              <a:t> </a:t>
            </a:r>
            <a:r>
              <a:rPr lang="en-US" altLang="zh-TW" sz="1800" b="1" u="sng" dirty="0">
                <a:solidFill>
                  <a:srgbClr val="000000"/>
                </a:solidFill>
                <a:latin typeface="Calibri" panose="020F0502020204030204" pitchFamily="34" charset="0"/>
                <a:ea typeface="標楷體" pitchFamily="65" charset="-120"/>
                <a:cs typeface="Arial Unicode MS" pitchFamily="34" charset="-120"/>
              </a:rPr>
              <a:t>Industrial Android Rugged Tablet Solution</a:t>
            </a:r>
          </a:p>
          <a:p>
            <a:pPr marL="1559161" lvl="3" indent="0" defTabSz="1039534" eaLnBrk="1" fontAlgn="base" hangingPunct="1">
              <a:lnSpc>
                <a:spcPct val="90000"/>
              </a:lnSpc>
              <a:spcBef>
                <a:spcPts val="0"/>
              </a:spcBef>
              <a:spcAft>
                <a:spcPct val="0"/>
              </a:spcAft>
              <a:buClr>
                <a:srgbClr val="3333CC"/>
              </a:buClr>
              <a:buNone/>
              <a:defRPr/>
            </a:pPr>
            <a:endParaRPr lang="en-US" altLang="zh-TW" sz="900" dirty="0">
              <a:solidFill>
                <a:srgbClr val="000000"/>
              </a:solidFill>
              <a:latin typeface="Calibri" panose="020F0502020204030204" pitchFamily="34" charset="0"/>
              <a:ea typeface="MS PGothic" pitchFamily="34" charset="-128"/>
              <a:cs typeface="Arial Unicode MS" pitchFamily="34" charset="-120"/>
            </a:endParaRPr>
          </a:p>
          <a:p>
            <a:pPr lvl="1" defTabSz="1039534" eaLnBrk="1" fontAlgn="base" hangingPunct="1">
              <a:lnSpc>
                <a:spcPct val="110000"/>
              </a:lnSpc>
              <a:spcAft>
                <a:spcPct val="0"/>
              </a:spcAft>
              <a:buClr>
                <a:srgbClr val="FF0000"/>
              </a:buClr>
              <a:buNone/>
              <a:defRPr/>
            </a:pPr>
            <a:endParaRPr lang="en-US" altLang="zh-TW" sz="1600" dirty="0">
              <a:solidFill>
                <a:srgbClr val="000000"/>
              </a:solidFill>
              <a:latin typeface="Calibri" panose="020F0502020204030204" pitchFamily="34" charset="0"/>
              <a:ea typeface="MS PGothic" pitchFamily="34" charset="-128"/>
              <a:cs typeface="Arial Unicode MS" pitchFamily="34" charset="-120"/>
            </a:endParaRPr>
          </a:p>
          <a:p>
            <a:pPr lvl="2" defTabSz="1039534" eaLnBrk="1" fontAlgn="base" hangingPunct="1">
              <a:lnSpc>
                <a:spcPct val="90000"/>
              </a:lnSpc>
              <a:spcAft>
                <a:spcPct val="0"/>
              </a:spcAft>
              <a:buClr>
                <a:srgbClr val="FF0000"/>
              </a:buClr>
              <a:buFont typeface="Marlett" pitchFamily="2" charset="2"/>
              <a:buChar char="i"/>
              <a:defRPr/>
            </a:pPr>
            <a:endParaRPr lang="en-US" altLang="zh-TW" sz="1600" dirty="0">
              <a:solidFill>
                <a:srgbClr val="000000"/>
              </a:solidFill>
              <a:latin typeface="Calibri" panose="020F0502020204030204" pitchFamily="34" charset="0"/>
              <a:ea typeface="Arial Unicode MS" pitchFamily="34" charset="-120"/>
              <a:cs typeface="Arial Unicode MS" pitchFamily="34" charset="-120"/>
            </a:endParaRPr>
          </a:p>
        </p:txBody>
      </p:sp>
      <p:pic>
        <p:nvPicPr>
          <p:cNvPr id="27655" name="Picture 9" descr="umec-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706" y="409314"/>
            <a:ext cx="2094124" cy="57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圖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69674" y="1437834"/>
            <a:ext cx="866982" cy="7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圖片 2"/>
          <p:cNvPicPr>
            <a:picLocks noChangeAspect="1"/>
          </p:cNvPicPr>
          <p:nvPr/>
        </p:nvPicPr>
        <p:blipFill>
          <a:blip r:embed="rId4">
            <a:extLst>
              <a:ext uri="{28A0092B-C50C-407E-A947-70E740481C1C}">
                <a14:useLocalDpi xmlns:a14="http://schemas.microsoft.com/office/drawing/2010/main" val="0"/>
              </a:ext>
            </a:extLst>
          </a:blip>
          <a:srcRect l="7198"/>
          <a:stretch>
            <a:fillRect/>
          </a:stretch>
        </p:blipFill>
        <p:spPr bwMode="auto">
          <a:xfrm>
            <a:off x="6393762" y="6351345"/>
            <a:ext cx="1358953" cy="84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09812" y="1390644"/>
            <a:ext cx="666480" cy="855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9" name="圖片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241624" y="6389791"/>
            <a:ext cx="621926" cy="79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Скругленный прямоугольник 193"/>
          <p:cNvSpPr/>
          <p:nvPr/>
        </p:nvSpPr>
        <p:spPr>
          <a:xfrm>
            <a:off x="6282412" y="3218511"/>
            <a:ext cx="3798385" cy="2090282"/>
          </a:xfrm>
          <a:prstGeom prst="roundRect">
            <a:avLst>
              <a:gd name="adj" fmla="val 4189"/>
            </a:avLst>
          </a:prstGeom>
          <a:solidFill>
            <a:schemeClr val="bg1"/>
          </a:solidFill>
          <a:ln w="63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3943" tIns="51966" rIns="103943" bIns="51966"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039534" fontAlgn="base">
              <a:spcBef>
                <a:spcPct val="0"/>
              </a:spcBef>
              <a:spcAft>
                <a:spcPct val="0"/>
              </a:spcAft>
              <a:defRPr/>
            </a:pPr>
            <a:endParaRPr kumimoji="1" lang="ru-RU" altLang="zh-TW" sz="2700">
              <a:solidFill>
                <a:srgbClr val="FFFFFF"/>
              </a:solidFill>
              <a:latin typeface="Arial" pitchFamily="34" charset="0"/>
              <a:cs typeface="Arial" pitchFamily="34" charset="0"/>
            </a:endParaRPr>
          </a:p>
        </p:txBody>
      </p:sp>
      <p:pic>
        <p:nvPicPr>
          <p:cNvPr id="27661" name="圖片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658686" y="5716352"/>
            <a:ext cx="543953" cy="42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8022" y="5581702"/>
            <a:ext cx="1074910" cy="687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27663" name="圖片 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774993" y="5569457"/>
            <a:ext cx="668338" cy="753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圖片 1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314026" y="5730346"/>
            <a:ext cx="651628" cy="39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68061" y="1434336"/>
            <a:ext cx="1125035" cy="760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36007" y="2273947"/>
            <a:ext cx="1208576" cy="70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7667" name="圖片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505152" y="4294262"/>
            <a:ext cx="1136174" cy="885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8" name="圖片 2"/>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893809" y="4294262"/>
            <a:ext cx="1008076" cy="902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9" name="Picture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052299" y="2328172"/>
            <a:ext cx="837279" cy="63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7670" name="圖片 4"/>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527430" y="2270448"/>
            <a:ext cx="1091618" cy="720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1" name="Picture 9"/>
          <p:cNvPicPr>
            <a:picLocks noChangeAspect="1" noChangeArrowheads="1"/>
          </p:cNvPicPr>
          <p:nvPr/>
        </p:nvPicPr>
        <p:blipFill>
          <a:blip r:embed="rId17">
            <a:extLst>
              <a:ext uri="{28A0092B-C50C-407E-A947-70E740481C1C}">
                <a14:useLocalDpi xmlns:a14="http://schemas.microsoft.com/office/drawing/2010/main" val="0"/>
              </a:ext>
            </a:extLst>
          </a:blip>
          <a:srcRect l="2" t="-5310" r="3432" b="-2"/>
          <a:stretch>
            <a:fillRect/>
          </a:stretch>
        </p:blipFill>
        <p:spPr bwMode="auto">
          <a:xfrm>
            <a:off x="9143232" y="4033632"/>
            <a:ext cx="694328" cy="36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type="none" w="sm" len="sm"/>
              </a14:hiddenLine>
            </a:ext>
          </a:extLst>
        </p:spPr>
      </p:pic>
      <p:pic>
        <p:nvPicPr>
          <p:cNvPr id="27672" name="Picture 2"/>
          <p:cNvPicPr>
            <a:picLocks noChangeAspect="1" noChangeArrowheads="1"/>
          </p:cNvPicPr>
          <p:nvPr/>
        </p:nvPicPr>
        <p:blipFill>
          <a:blip r:embed="rId18">
            <a:extLst>
              <a:ext uri="{28A0092B-C50C-407E-A947-70E740481C1C}">
                <a14:useLocalDpi xmlns:a14="http://schemas.microsoft.com/office/drawing/2010/main" val="0"/>
              </a:ext>
            </a:extLst>
          </a:blip>
          <a:srcRect r="3922"/>
          <a:stretch>
            <a:fillRect/>
          </a:stretch>
        </p:blipFill>
        <p:spPr bwMode="auto">
          <a:xfrm>
            <a:off x="9080108" y="4460434"/>
            <a:ext cx="837278" cy="736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3"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159976" y="3414418"/>
            <a:ext cx="664625" cy="470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27674" name="圖片 1"/>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6440214" y="3381221"/>
            <a:ext cx="1256845" cy="74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5" name="圖片 2"/>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7819549" y="6360057"/>
            <a:ext cx="1201152" cy="850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76" name="圖片 25"/>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7840010" y="3486142"/>
            <a:ext cx="1087905" cy="533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4014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
          <p:cNvSpPr/>
          <p:nvPr/>
        </p:nvSpPr>
        <p:spPr>
          <a:xfrm>
            <a:off x="839151" y="890554"/>
            <a:ext cx="8351520" cy="64135"/>
          </a:xfrm>
          <a:custGeom>
            <a:avLst/>
            <a:gdLst/>
            <a:ahLst/>
            <a:cxnLst/>
            <a:rect l="l" t="t" r="r" b="b"/>
            <a:pathLst>
              <a:path w="8351520" h="64134">
                <a:moveTo>
                  <a:pt x="0" y="0"/>
                </a:moveTo>
                <a:lnTo>
                  <a:pt x="0" y="54864"/>
                </a:lnTo>
                <a:lnTo>
                  <a:pt x="8351520" y="64008"/>
                </a:lnTo>
                <a:lnTo>
                  <a:pt x="8351520" y="6096"/>
                </a:lnTo>
                <a:lnTo>
                  <a:pt x="0" y="0"/>
                </a:lnTo>
                <a:close/>
              </a:path>
            </a:pathLst>
          </a:custGeom>
          <a:solidFill>
            <a:srgbClr val="FF6600"/>
          </a:solidFill>
        </p:spPr>
        <p:txBody>
          <a:bodyPr wrap="square" lIns="0" tIns="0" rIns="0" bIns="0" rtlCol="0"/>
          <a:lstStyle/>
          <a:p>
            <a:pPr defTabSz="911377"/>
            <a:endParaRPr>
              <a:solidFill>
                <a:prstClr val="black"/>
              </a:solidFill>
            </a:endParaRPr>
          </a:p>
        </p:txBody>
      </p:sp>
      <p:sp>
        <p:nvSpPr>
          <p:cNvPr id="27" name="object 3"/>
          <p:cNvSpPr/>
          <p:nvPr/>
        </p:nvSpPr>
        <p:spPr>
          <a:xfrm>
            <a:off x="915351" y="216910"/>
            <a:ext cx="1950720" cy="566928"/>
          </a:xfrm>
          <a:prstGeom prst="rect">
            <a:avLst/>
          </a:prstGeom>
          <a:blipFill>
            <a:blip r:embed="rId2" cstate="print"/>
            <a:stretch>
              <a:fillRect/>
            </a:stretch>
          </a:blipFill>
        </p:spPr>
        <p:txBody>
          <a:bodyPr wrap="square" lIns="0" tIns="0" rIns="0" bIns="0" rtlCol="0"/>
          <a:lstStyle/>
          <a:p>
            <a:pPr defTabSz="911377"/>
            <a:endParaRPr>
              <a:solidFill>
                <a:prstClr val="black"/>
              </a:solidFill>
            </a:endParaRPr>
          </a:p>
        </p:txBody>
      </p:sp>
      <p:sp>
        <p:nvSpPr>
          <p:cNvPr id="30" name="object 10"/>
          <p:cNvSpPr txBox="1">
            <a:spLocks noGrp="1"/>
          </p:cNvSpPr>
          <p:nvPr>
            <p:ph type="title"/>
          </p:nvPr>
        </p:nvSpPr>
        <p:spPr>
          <a:xfrm>
            <a:off x="3376940" y="241437"/>
            <a:ext cx="6311975" cy="553998"/>
          </a:xfrm>
          <a:prstGeom prst="rect">
            <a:avLst/>
          </a:prstGeom>
        </p:spPr>
        <p:txBody>
          <a:bodyPr vert="horz" wrap="square" lIns="0" tIns="0" rIns="0" bIns="0" rtlCol="0">
            <a:spAutoFit/>
          </a:bodyPr>
          <a:lstStyle/>
          <a:p>
            <a:pPr marL="12662"/>
            <a:r>
              <a:rPr spc="-5" dirty="0">
                <a:solidFill>
                  <a:srgbClr val="21218A"/>
                </a:solidFill>
              </a:rPr>
              <a:t>Automotive Radar</a:t>
            </a:r>
            <a:r>
              <a:rPr spc="-86" dirty="0">
                <a:solidFill>
                  <a:srgbClr val="21218A"/>
                </a:solidFill>
              </a:rPr>
              <a:t> </a:t>
            </a:r>
            <a:r>
              <a:rPr dirty="0">
                <a:solidFill>
                  <a:srgbClr val="21218A"/>
                </a:solidFill>
              </a:rPr>
              <a:t>Solution</a:t>
            </a:r>
          </a:p>
        </p:txBody>
      </p:sp>
      <p:sp>
        <p:nvSpPr>
          <p:cNvPr id="38" name="object 7"/>
          <p:cNvSpPr/>
          <p:nvPr/>
        </p:nvSpPr>
        <p:spPr>
          <a:xfrm>
            <a:off x="236883" y="5765634"/>
            <a:ext cx="3508544" cy="1255566"/>
          </a:xfrm>
          <a:prstGeom prst="rect">
            <a:avLst/>
          </a:prstGeom>
          <a:gradFill>
            <a:gsLst>
              <a:gs pos="46000">
                <a:srgbClr val="FFEFD1">
                  <a:lumMod val="0"/>
                  <a:lumOff val="100000"/>
                </a:srgbClr>
              </a:gs>
              <a:gs pos="64999">
                <a:srgbClr val="F0EBD5"/>
              </a:gs>
              <a:gs pos="100000">
                <a:srgbClr val="D1C39F"/>
              </a:gs>
            </a:gsLst>
            <a:lin ang="2700000" scaled="0"/>
          </a:gradFill>
        </p:spPr>
        <p:txBody>
          <a:bodyPr wrap="square" lIns="0" tIns="0" rIns="0" bIns="0" rtlCol="0"/>
          <a:lstStyle/>
          <a:p>
            <a:pPr defTabSz="911377"/>
            <a:r>
              <a:rPr lang="en-US" sz="1600" dirty="0">
                <a:solidFill>
                  <a:prstClr val="black"/>
                </a:solidFill>
                <a:latin typeface="微軟正黑體" panose="020B0604030504040204" pitchFamily="34" charset="-120"/>
                <a:ea typeface="微軟正黑體" panose="020B0604030504040204" pitchFamily="34" charset="-120"/>
              </a:rPr>
              <a:t>      </a:t>
            </a:r>
          </a:p>
          <a:p>
            <a:pPr defTabSz="911377"/>
            <a:r>
              <a:rPr lang="en-US" sz="1600" b="1" dirty="0">
                <a:solidFill>
                  <a:prstClr val="black"/>
                </a:solidFill>
                <a:latin typeface="微軟正黑體" panose="020B0604030504040204" pitchFamily="34" charset="-120"/>
                <a:ea typeface="微軟正黑體" panose="020B0604030504040204" pitchFamily="34" charset="-120"/>
              </a:rPr>
              <a:t>       77G  MRR  Sensor-Fusion</a:t>
            </a:r>
          </a:p>
          <a:p>
            <a:pPr marL="324978" indent="-324978" defTabSz="911377">
              <a:buFont typeface="Wingdings" panose="05000000000000000000" pitchFamily="2" charset="2"/>
              <a:buChar char="Ø"/>
            </a:pPr>
            <a:r>
              <a:rPr lang="en-US" altLang="zh-TW" sz="1600" dirty="0">
                <a:solidFill>
                  <a:prstClr val="black"/>
                </a:solidFill>
                <a:latin typeface="微軟正黑體" panose="020B0604030504040204" pitchFamily="34" charset="-120"/>
                <a:ea typeface="微軟正黑體" panose="020B0604030504040204" pitchFamily="34" charset="-120"/>
                <a:cs typeface="Times New Roman"/>
              </a:rPr>
              <a:t>Front Cross </a:t>
            </a:r>
            <a:r>
              <a:rPr lang="en-US" altLang="zh-TW" sz="1600" spc="-26" dirty="0">
                <a:solidFill>
                  <a:prstClr val="black"/>
                </a:solidFill>
                <a:latin typeface="微軟正黑體" panose="020B0604030504040204" pitchFamily="34" charset="-120"/>
                <a:ea typeface="微軟正黑體" panose="020B0604030504040204" pitchFamily="34" charset="-120"/>
                <a:cs typeface="Times New Roman"/>
              </a:rPr>
              <a:t>Traffic</a:t>
            </a:r>
            <a:r>
              <a:rPr lang="en-US" altLang="zh-TW" sz="1600" spc="-170" dirty="0">
                <a:solidFill>
                  <a:prstClr val="black"/>
                </a:solidFill>
                <a:latin typeface="微軟正黑體" panose="020B0604030504040204" pitchFamily="34" charset="-120"/>
                <a:ea typeface="微軟正黑體" panose="020B0604030504040204" pitchFamily="34" charset="-120"/>
                <a:cs typeface="Times New Roman"/>
              </a:rPr>
              <a:t> </a:t>
            </a:r>
            <a:r>
              <a:rPr lang="en-US" altLang="zh-TW" sz="1600" spc="-10" dirty="0">
                <a:solidFill>
                  <a:prstClr val="black"/>
                </a:solidFill>
                <a:latin typeface="微軟正黑體" panose="020B0604030504040204" pitchFamily="34" charset="-120"/>
                <a:ea typeface="微軟正黑體" panose="020B0604030504040204" pitchFamily="34" charset="-120"/>
                <a:cs typeface="Times New Roman"/>
              </a:rPr>
              <a:t>Alert</a:t>
            </a:r>
          </a:p>
          <a:p>
            <a:pPr marL="324978" indent="-324978" defTabSz="911377">
              <a:buFont typeface="Wingdings" panose="05000000000000000000" pitchFamily="2" charset="2"/>
              <a:buChar char="Ø"/>
            </a:pPr>
            <a:r>
              <a:rPr lang="en-US" altLang="zh-TW" sz="1600" spc="-5" dirty="0">
                <a:solidFill>
                  <a:prstClr val="black"/>
                </a:solidFill>
                <a:latin typeface="微軟正黑體" panose="020B0604030504040204" pitchFamily="34" charset="-120"/>
                <a:ea typeface="微軟正黑體" panose="020B0604030504040204" pitchFamily="34" charset="-120"/>
                <a:cs typeface="Times New Roman"/>
              </a:rPr>
              <a:t>Forward </a:t>
            </a:r>
            <a:r>
              <a:rPr lang="en-US" altLang="zh-TW" sz="1600" dirty="0">
                <a:solidFill>
                  <a:prstClr val="black"/>
                </a:solidFill>
                <a:latin typeface="微軟正黑體" panose="020B0604030504040204" pitchFamily="34" charset="-120"/>
                <a:ea typeface="微軟正黑體" panose="020B0604030504040204" pitchFamily="34" charset="-120"/>
                <a:cs typeface="Times New Roman"/>
              </a:rPr>
              <a:t>Collision</a:t>
            </a:r>
            <a:r>
              <a:rPr lang="en-US" altLang="zh-TW" sz="1600" spc="-109" dirty="0">
                <a:solidFill>
                  <a:prstClr val="black"/>
                </a:solidFill>
                <a:latin typeface="微軟正黑體" panose="020B0604030504040204" pitchFamily="34" charset="-120"/>
                <a:ea typeface="微軟正黑體" panose="020B0604030504040204" pitchFamily="34" charset="-120"/>
                <a:cs typeface="Times New Roman"/>
              </a:rPr>
              <a:t> </a:t>
            </a:r>
            <a:r>
              <a:rPr lang="en-US" altLang="zh-TW" sz="1600" spc="-26" dirty="0">
                <a:solidFill>
                  <a:prstClr val="black"/>
                </a:solidFill>
                <a:latin typeface="微軟正黑體" panose="020B0604030504040204" pitchFamily="34" charset="-120"/>
                <a:ea typeface="微軟正黑體" panose="020B0604030504040204" pitchFamily="34" charset="-120"/>
                <a:cs typeface="Times New Roman"/>
              </a:rPr>
              <a:t>Warning</a:t>
            </a:r>
            <a:endParaRPr sz="1600" dirty="0">
              <a:solidFill>
                <a:prstClr val="black"/>
              </a:solidFill>
              <a:latin typeface="微軟正黑體" panose="020B0604030504040204" pitchFamily="34" charset="-120"/>
              <a:ea typeface="微軟正黑體" panose="020B0604030504040204" pitchFamily="34" charset="-120"/>
            </a:endParaRPr>
          </a:p>
        </p:txBody>
      </p:sp>
      <p:sp>
        <p:nvSpPr>
          <p:cNvPr id="39" name="object 7"/>
          <p:cNvSpPr/>
          <p:nvPr/>
        </p:nvSpPr>
        <p:spPr>
          <a:xfrm>
            <a:off x="7496621" y="5595334"/>
            <a:ext cx="3041214" cy="1912856"/>
          </a:xfrm>
          <a:prstGeom prst="rect">
            <a:avLst/>
          </a:prstGeom>
          <a:gradFill>
            <a:gsLst>
              <a:gs pos="46000">
                <a:srgbClr val="FFEFD1">
                  <a:lumMod val="0"/>
                  <a:lumOff val="100000"/>
                </a:srgbClr>
              </a:gs>
              <a:gs pos="64999">
                <a:srgbClr val="F0EBD5"/>
              </a:gs>
              <a:gs pos="100000">
                <a:srgbClr val="D1C39F"/>
              </a:gs>
            </a:gsLst>
            <a:lin ang="2700000" scaled="0"/>
          </a:gradFill>
          <a:scene3d>
            <a:camera prst="orthographicFront"/>
            <a:lightRig rig="threePt" dir="t"/>
          </a:scene3d>
          <a:sp3d/>
        </p:spPr>
        <p:txBody>
          <a:bodyPr wrap="square" lIns="0" tIns="0" rIns="0" bIns="0" rtlCol="0">
            <a:flatTx/>
          </a:bodyPr>
          <a:lstStyle/>
          <a:p>
            <a:pPr marL="12662" defTabSz="911377"/>
            <a:r>
              <a:rPr lang="en-US" altLang="zh-TW" sz="1600" dirty="0">
                <a:solidFill>
                  <a:prstClr val="black"/>
                </a:solidFill>
                <a:latin typeface="微軟正黑體" panose="020B0604030504040204" pitchFamily="34" charset="-120"/>
                <a:ea typeface="微軟正黑體" panose="020B0604030504040204" pitchFamily="34" charset="-120"/>
                <a:cs typeface="Times New Roman"/>
              </a:rPr>
              <a:t>      </a:t>
            </a:r>
            <a:r>
              <a:rPr lang="en-US" altLang="zh-TW" sz="1600" b="1" dirty="0">
                <a:solidFill>
                  <a:prstClr val="black"/>
                </a:solidFill>
                <a:latin typeface="微軟正黑體" panose="020B0604030504040204" pitchFamily="34" charset="-120"/>
                <a:ea typeface="微軟正黑體" panose="020B0604030504040204" pitchFamily="34" charset="-120"/>
                <a:cs typeface="Times New Roman"/>
              </a:rPr>
              <a:t>79G  SRR  Function</a:t>
            </a:r>
          </a:p>
          <a:p>
            <a:pPr marL="337650" indent="-324978" defTabSz="911377">
              <a:buFont typeface="Wingdings" panose="05000000000000000000" pitchFamily="2" charset="2"/>
              <a:buChar char="Ø"/>
            </a:pPr>
            <a:r>
              <a:rPr lang="en-US" altLang="zh-TW" sz="1600" dirty="0">
                <a:solidFill>
                  <a:prstClr val="black"/>
                </a:solidFill>
                <a:latin typeface="微軟正黑體" panose="020B0604030504040204" pitchFamily="34" charset="-120"/>
                <a:ea typeface="微軟正黑體" panose="020B0604030504040204" pitchFamily="34" charset="-120"/>
                <a:cs typeface="Times New Roman"/>
              </a:rPr>
              <a:t>Blind </a:t>
            </a:r>
            <a:r>
              <a:rPr lang="en-US" altLang="zh-TW" sz="1600" spc="5" dirty="0">
                <a:solidFill>
                  <a:prstClr val="black"/>
                </a:solidFill>
                <a:latin typeface="微軟正黑體" panose="020B0604030504040204" pitchFamily="34" charset="-120"/>
                <a:ea typeface="微軟正黑體" panose="020B0604030504040204" pitchFamily="34" charset="-120"/>
                <a:cs typeface="Times New Roman"/>
              </a:rPr>
              <a:t>Spot</a:t>
            </a:r>
            <a:r>
              <a:rPr lang="en-US" altLang="zh-TW" sz="1600" spc="-114" dirty="0">
                <a:solidFill>
                  <a:prstClr val="black"/>
                </a:solidFill>
                <a:latin typeface="微軟正黑體" panose="020B0604030504040204" pitchFamily="34" charset="-120"/>
                <a:ea typeface="微軟正黑體" panose="020B0604030504040204" pitchFamily="34" charset="-120"/>
                <a:cs typeface="Times New Roman"/>
              </a:rPr>
              <a:t> </a:t>
            </a:r>
            <a:r>
              <a:rPr lang="en-US" altLang="zh-TW" sz="1600" spc="-5" dirty="0">
                <a:solidFill>
                  <a:prstClr val="black"/>
                </a:solidFill>
                <a:latin typeface="微軟正黑體" panose="020B0604030504040204" pitchFamily="34" charset="-120"/>
                <a:ea typeface="微軟正黑體" panose="020B0604030504040204" pitchFamily="34" charset="-120"/>
                <a:cs typeface="Times New Roman"/>
              </a:rPr>
              <a:t>Detection</a:t>
            </a:r>
            <a:endParaRPr lang="en-US" altLang="zh-TW" sz="1600" dirty="0">
              <a:solidFill>
                <a:prstClr val="black"/>
              </a:solidFill>
              <a:latin typeface="微軟正黑體" panose="020B0604030504040204" pitchFamily="34" charset="-120"/>
              <a:ea typeface="微軟正黑體" panose="020B0604030504040204" pitchFamily="34" charset="-120"/>
              <a:cs typeface="Times New Roman"/>
            </a:endParaRPr>
          </a:p>
          <a:p>
            <a:pPr marL="337650" indent="-324978" defTabSz="911377">
              <a:buFont typeface="Wingdings" panose="05000000000000000000" pitchFamily="2" charset="2"/>
              <a:buChar char="Ø"/>
            </a:pPr>
            <a:r>
              <a:rPr lang="en-US" altLang="zh-TW" sz="1600" spc="-5" dirty="0">
                <a:solidFill>
                  <a:prstClr val="black"/>
                </a:solidFill>
                <a:latin typeface="微軟正黑體" panose="020B0604030504040204" pitchFamily="34" charset="-120"/>
                <a:ea typeface="微軟正黑體" panose="020B0604030504040204" pitchFamily="34" charset="-120"/>
                <a:cs typeface="Times New Roman"/>
              </a:rPr>
              <a:t>Lane Change</a:t>
            </a:r>
            <a:r>
              <a:rPr lang="en-US" altLang="zh-TW" sz="1600" spc="-100" dirty="0">
                <a:solidFill>
                  <a:prstClr val="black"/>
                </a:solidFill>
                <a:latin typeface="微軟正黑體" panose="020B0604030504040204" pitchFamily="34" charset="-120"/>
                <a:ea typeface="微軟正黑體" panose="020B0604030504040204" pitchFamily="34" charset="-120"/>
                <a:cs typeface="Times New Roman"/>
              </a:rPr>
              <a:t> </a:t>
            </a:r>
            <a:r>
              <a:rPr lang="en-US" altLang="zh-TW" sz="1600" spc="-10" dirty="0">
                <a:solidFill>
                  <a:prstClr val="black"/>
                </a:solidFill>
                <a:latin typeface="微軟正黑體" panose="020B0604030504040204" pitchFamily="34" charset="-120"/>
                <a:ea typeface="微軟正黑體" panose="020B0604030504040204" pitchFamily="34" charset="-120"/>
                <a:cs typeface="Times New Roman"/>
              </a:rPr>
              <a:t>Assistance</a:t>
            </a:r>
            <a:endParaRPr lang="en-US" altLang="zh-TW" sz="1600" dirty="0">
              <a:solidFill>
                <a:prstClr val="black"/>
              </a:solidFill>
              <a:latin typeface="微軟正黑體" panose="020B0604030504040204" pitchFamily="34" charset="-120"/>
              <a:ea typeface="微軟正黑體" panose="020B0604030504040204" pitchFamily="34" charset="-120"/>
              <a:cs typeface="Times New Roman"/>
            </a:endParaRPr>
          </a:p>
          <a:p>
            <a:pPr marL="337650" indent="-324978" defTabSz="911377">
              <a:buFont typeface="Wingdings" panose="05000000000000000000" pitchFamily="2" charset="2"/>
              <a:buChar char="Ø"/>
            </a:pPr>
            <a:r>
              <a:rPr lang="en-US" altLang="zh-TW" sz="1600" dirty="0">
                <a:solidFill>
                  <a:prstClr val="black"/>
                </a:solidFill>
                <a:latin typeface="微軟正黑體" panose="020B0604030504040204" pitchFamily="34" charset="-120"/>
                <a:ea typeface="微軟正黑體" panose="020B0604030504040204" pitchFamily="34" charset="-120"/>
                <a:cs typeface="Times New Roman"/>
              </a:rPr>
              <a:t>Door </a:t>
            </a:r>
            <a:r>
              <a:rPr lang="en-US" altLang="zh-TW" sz="1600" spc="-5" dirty="0">
                <a:solidFill>
                  <a:prstClr val="black"/>
                </a:solidFill>
                <a:latin typeface="微軟正黑體" panose="020B0604030504040204" pitchFamily="34" charset="-120"/>
                <a:ea typeface="微軟正黑體" panose="020B0604030504040204" pitchFamily="34" charset="-120"/>
                <a:cs typeface="Times New Roman"/>
              </a:rPr>
              <a:t>Open</a:t>
            </a:r>
            <a:r>
              <a:rPr lang="en-US" altLang="zh-TW" sz="1600" spc="-105" dirty="0">
                <a:solidFill>
                  <a:prstClr val="black"/>
                </a:solidFill>
                <a:latin typeface="微軟正黑體" panose="020B0604030504040204" pitchFamily="34" charset="-120"/>
                <a:ea typeface="微軟正黑體" panose="020B0604030504040204" pitchFamily="34" charset="-120"/>
                <a:cs typeface="Times New Roman"/>
              </a:rPr>
              <a:t> </a:t>
            </a:r>
            <a:r>
              <a:rPr lang="en-US" altLang="zh-TW" sz="1600" spc="-26" dirty="0">
                <a:solidFill>
                  <a:prstClr val="black"/>
                </a:solidFill>
                <a:latin typeface="微軟正黑體" panose="020B0604030504040204" pitchFamily="34" charset="-120"/>
                <a:ea typeface="微軟正黑體" panose="020B0604030504040204" pitchFamily="34" charset="-120"/>
                <a:cs typeface="Times New Roman"/>
              </a:rPr>
              <a:t>Warning</a:t>
            </a:r>
            <a:endParaRPr lang="en-US" altLang="zh-TW" sz="1600" dirty="0">
              <a:solidFill>
                <a:prstClr val="black"/>
              </a:solidFill>
              <a:latin typeface="微軟正黑體" panose="020B0604030504040204" pitchFamily="34" charset="-120"/>
              <a:ea typeface="微軟正黑體" panose="020B0604030504040204" pitchFamily="34" charset="-120"/>
              <a:cs typeface="Times New Roman"/>
            </a:endParaRPr>
          </a:p>
          <a:p>
            <a:pPr marL="337650" indent="-324978" defTabSz="911377">
              <a:buFont typeface="Wingdings" panose="05000000000000000000" pitchFamily="2" charset="2"/>
              <a:buChar char="Ø"/>
            </a:pPr>
            <a:r>
              <a:rPr lang="en-US" altLang="zh-TW" sz="1600" spc="-5" dirty="0">
                <a:solidFill>
                  <a:prstClr val="black"/>
                </a:solidFill>
                <a:latin typeface="微軟正黑體" panose="020B0604030504040204" pitchFamily="34" charset="-120"/>
                <a:ea typeface="微軟正黑體" panose="020B0604030504040204" pitchFamily="34" charset="-120"/>
                <a:cs typeface="Times New Roman"/>
              </a:rPr>
              <a:t>Rear </a:t>
            </a:r>
            <a:r>
              <a:rPr lang="en-US" altLang="zh-TW" sz="1600" dirty="0">
                <a:solidFill>
                  <a:prstClr val="black"/>
                </a:solidFill>
                <a:latin typeface="微軟正黑體" panose="020B0604030504040204" pitchFamily="34" charset="-120"/>
                <a:ea typeface="微軟正黑體" panose="020B0604030504040204" pitchFamily="34" charset="-120"/>
                <a:cs typeface="Times New Roman"/>
              </a:rPr>
              <a:t>Cross </a:t>
            </a:r>
            <a:r>
              <a:rPr lang="en-US" altLang="zh-TW" sz="1600" spc="-29" dirty="0">
                <a:solidFill>
                  <a:prstClr val="black"/>
                </a:solidFill>
                <a:latin typeface="微軟正黑體" panose="020B0604030504040204" pitchFamily="34" charset="-120"/>
                <a:ea typeface="微軟正黑體" panose="020B0604030504040204" pitchFamily="34" charset="-120"/>
                <a:cs typeface="Times New Roman"/>
              </a:rPr>
              <a:t>Traffic</a:t>
            </a:r>
            <a:r>
              <a:rPr lang="en-US" altLang="zh-TW" sz="1600" spc="-89" dirty="0">
                <a:solidFill>
                  <a:prstClr val="black"/>
                </a:solidFill>
                <a:latin typeface="微軟正黑體" panose="020B0604030504040204" pitchFamily="34" charset="-120"/>
                <a:ea typeface="微軟正黑體" panose="020B0604030504040204" pitchFamily="34" charset="-120"/>
                <a:cs typeface="Times New Roman"/>
              </a:rPr>
              <a:t> </a:t>
            </a:r>
            <a:r>
              <a:rPr lang="en-US" altLang="zh-TW" sz="1600" spc="-10" dirty="0">
                <a:solidFill>
                  <a:prstClr val="black"/>
                </a:solidFill>
                <a:latin typeface="微軟正黑體" panose="020B0604030504040204" pitchFamily="34" charset="-120"/>
                <a:ea typeface="微軟正黑體" panose="020B0604030504040204" pitchFamily="34" charset="-120"/>
                <a:cs typeface="Times New Roman"/>
              </a:rPr>
              <a:t>Alert</a:t>
            </a:r>
          </a:p>
          <a:p>
            <a:pPr marL="337650" indent="-324978" defTabSz="911377">
              <a:buFont typeface="Wingdings" panose="05000000000000000000" pitchFamily="2" charset="2"/>
              <a:buChar char="Ø"/>
            </a:pPr>
            <a:r>
              <a:rPr lang="en-US" altLang="zh-TW" sz="1600" spc="-10" dirty="0">
                <a:solidFill>
                  <a:prstClr val="black"/>
                </a:solidFill>
                <a:latin typeface="微軟正黑體" panose="020B0604030504040204" pitchFamily="34" charset="-120"/>
                <a:ea typeface="微軟正黑體" panose="020B0604030504040204" pitchFamily="34" charset="-120"/>
                <a:cs typeface="Times New Roman"/>
              </a:rPr>
              <a:t>Rear Collision Warning </a:t>
            </a:r>
          </a:p>
          <a:p>
            <a:pPr marL="337650" indent="-324978" defTabSz="911377">
              <a:buFont typeface="Wingdings" panose="05000000000000000000" pitchFamily="2" charset="2"/>
              <a:buChar char="Ø"/>
            </a:pPr>
            <a:r>
              <a:rPr lang="en-US" altLang="zh-TW" sz="1600" dirty="0">
                <a:solidFill>
                  <a:prstClr val="black"/>
                </a:solidFill>
                <a:latin typeface="微軟正黑體" panose="020B0604030504040204" pitchFamily="34" charset="-120"/>
                <a:ea typeface="微軟正黑體" panose="020B0604030504040204" pitchFamily="34" charset="-120"/>
                <a:cs typeface="Times New Roman"/>
              </a:rPr>
              <a:t>Backup Aid </a:t>
            </a:r>
          </a:p>
        </p:txBody>
      </p:sp>
      <p:pic>
        <p:nvPicPr>
          <p:cNvPr id="1031" name="Picture 7" descr="C:\Program Files\Microsoft Office\MEDIA\OFFICE14\Bullets\BD15133_.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570" y="3556026"/>
            <a:ext cx="113934" cy="11708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群組 13"/>
          <p:cNvGrpSpPr/>
          <p:nvPr/>
        </p:nvGrpSpPr>
        <p:grpSpPr>
          <a:xfrm>
            <a:off x="-211084" y="1058162"/>
            <a:ext cx="9939605" cy="6011473"/>
            <a:chOff x="587786" y="896171"/>
            <a:chExt cx="8499425" cy="5455791"/>
          </a:xfrm>
        </p:grpSpPr>
        <p:grpSp>
          <p:nvGrpSpPr>
            <p:cNvPr id="12" name="群組 11"/>
            <p:cNvGrpSpPr/>
            <p:nvPr/>
          </p:nvGrpSpPr>
          <p:grpSpPr>
            <a:xfrm>
              <a:off x="4018749" y="2086940"/>
              <a:ext cx="3612238" cy="2936310"/>
              <a:chOff x="4018749" y="2086940"/>
              <a:chExt cx="3612238" cy="2936310"/>
            </a:xfrm>
          </p:grpSpPr>
          <p:sp>
            <p:nvSpPr>
              <p:cNvPr id="20" name="PubChord"/>
              <p:cNvSpPr>
                <a:spLocks noEditPoints="1" noChangeArrowheads="1"/>
              </p:cNvSpPr>
              <p:nvPr/>
            </p:nvSpPr>
            <p:spPr bwMode="auto">
              <a:xfrm rot="13380795">
                <a:off x="4912173" y="2086940"/>
                <a:ext cx="2718814" cy="2936310"/>
              </a:xfrm>
              <a:custGeom>
                <a:avLst/>
                <a:gdLst>
                  <a:gd name="G0" fmla="+- 0 0 0"/>
                  <a:gd name="G1" fmla="sin 10800 14745600"/>
                  <a:gd name="G2" fmla="cos 10800 14745600"/>
                  <a:gd name="G3" fmla="sin 10800 2949120"/>
                  <a:gd name="G4" fmla="cos 10800 2949120"/>
                  <a:gd name="G5" fmla="+- G1 10800 0"/>
                  <a:gd name="G6" fmla="+- G2 10800 0"/>
                  <a:gd name="G7" fmla="+- G3 10800 0"/>
                  <a:gd name="G8" fmla="+- G4 10800 0"/>
                  <a:gd name="G9" fmla="+- 10800 0 0"/>
                  <a:gd name="G10" fmla="+/ G5 G7 2"/>
                  <a:gd name="G11" fmla="+/ G6 G8 2"/>
                  <a:gd name="T0" fmla="*/ 3163 w 21600"/>
                  <a:gd name="T1" fmla="*/ 3163 h 21600"/>
                  <a:gd name="T2" fmla="*/ 10799 w 21600"/>
                  <a:gd name="T3" fmla="*/ 10799 h 21600"/>
                  <a:gd name="T4" fmla="*/ 18436 w 21600"/>
                  <a:gd name="T5" fmla="*/ 18436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3163" y="3163"/>
                    </a:moveTo>
                    <a:cubicBezTo>
                      <a:pt x="1137" y="5188"/>
                      <a:pt x="0" y="7935"/>
                      <a:pt x="0" y="10799"/>
                    </a:cubicBezTo>
                    <a:cubicBezTo>
                      <a:pt x="0" y="16764"/>
                      <a:pt x="4835" y="21600"/>
                      <a:pt x="10800" y="21600"/>
                    </a:cubicBezTo>
                    <a:cubicBezTo>
                      <a:pt x="13664" y="21600"/>
                      <a:pt x="16411" y="20462"/>
                      <a:pt x="18436" y="18436"/>
                    </a:cubicBezTo>
                    <a:close/>
                  </a:path>
                </a:pathLst>
              </a:custGeom>
              <a:solidFill>
                <a:schemeClr val="tx2">
                  <a:lumMod val="60000"/>
                  <a:lumOff val="40000"/>
                  <a:alpha val="15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pPr defTabSz="1039940"/>
                <a:endParaRPr lang="zh-TW" altLang="en-US" sz="1400" dirty="0">
                  <a:solidFill>
                    <a:prstClr val="black"/>
                  </a:solidFill>
                  <a:latin typeface="微軟正黑體" panose="020B0604030504040204" pitchFamily="34" charset="-120"/>
                  <a:ea typeface="微軟正黑體" panose="020B0604030504040204" pitchFamily="34" charset="-12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8749" y="2960676"/>
                <a:ext cx="2316849" cy="1237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6" name="群組 35"/>
            <p:cNvGrpSpPr/>
            <p:nvPr/>
          </p:nvGrpSpPr>
          <p:grpSpPr>
            <a:xfrm>
              <a:off x="587786" y="2142097"/>
              <a:ext cx="6850254" cy="2884654"/>
              <a:chOff x="-179121" y="2204555"/>
              <a:chExt cx="8036762" cy="3102820"/>
            </a:xfrm>
          </p:grpSpPr>
          <p:grpSp>
            <p:nvGrpSpPr>
              <p:cNvPr id="8" name="群組 7"/>
              <p:cNvGrpSpPr/>
              <p:nvPr/>
            </p:nvGrpSpPr>
            <p:grpSpPr>
              <a:xfrm>
                <a:off x="-179121" y="2204555"/>
                <a:ext cx="5575533" cy="3102820"/>
                <a:chOff x="-113410" y="2093291"/>
                <a:chExt cx="5575533" cy="3102820"/>
              </a:xfrm>
            </p:grpSpPr>
            <p:sp>
              <p:nvSpPr>
                <p:cNvPr id="5" name="PubTriangle"/>
                <p:cNvSpPr>
                  <a:spLocks noEditPoints="1" noChangeArrowheads="1"/>
                </p:cNvSpPr>
                <p:nvPr/>
              </p:nvSpPr>
              <p:spPr bwMode="auto">
                <a:xfrm rot="13594588">
                  <a:off x="-16622" y="1996503"/>
                  <a:ext cx="3102820" cy="3296395"/>
                </a:xfrm>
                <a:custGeom>
                  <a:avLst/>
                  <a:gdLst>
                    <a:gd name="G0" fmla="+- 0 0 0"/>
                    <a:gd name="G1" fmla="*/ 10800 1 2"/>
                    <a:gd name="G2" fmla="*/ G1 10800 21600"/>
                    <a:gd name="G3" fmla="+- 10800 0 G2"/>
                    <a:gd name="G4" fmla="+- 10800 0 0"/>
                    <a:gd name="G5" fmla="+- G1 10800 0"/>
                    <a:gd name="G6" fmla="*/ 10800 1 2"/>
                    <a:gd name="G7" fmla="+- 10800 0 0"/>
                    <a:gd name="G8" fmla="+- G2 G6 G1"/>
                    <a:gd name="G9" fmla="+- G8 10800 0"/>
                    <a:gd name="G10" fmla="+- G6 10800 0"/>
                    <a:gd name="T0" fmla="*/ 10800 w 21600"/>
                    <a:gd name="T1" fmla="*/ 0 h 21600"/>
                    <a:gd name="T2" fmla="*/ 5400 w 21600"/>
                    <a:gd name="T3" fmla="*/ 10800 h 21600"/>
                    <a:gd name="T4" fmla="*/ 0 w 21600"/>
                    <a:gd name="T5" fmla="*/ 21600 h 21600"/>
                    <a:gd name="T6" fmla="*/ 10800 w 21600"/>
                    <a:gd name="T7" fmla="*/ 16200 h 21600"/>
                    <a:gd name="T8" fmla="*/ 21600 w 21600"/>
                    <a:gd name="T9" fmla="*/ 10800 h 21600"/>
                    <a:gd name="T10" fmla="*/ 16200 w 21600"/>
                    <a:gd name="T11" fmla="*/ 5400 h 21600"/>
                    <a:gd name="T12" fmla="*/ G3 w 21600"/>
                    <a:gd name="T13" fmla="*/ G6 h 21600"/>
                    <a:gd name="T14" fmla="*/ G5 w 21600"/>
                    <a:gd name="T15" fmla="*/ G9 h 21600"/>
                  </a:gdLst>
                  <a:ahLst/>
                  <a:cxnLst>
                    <a:cxn ang="0">
                      <a:pos x="T0" y="T1"/>
                    </a:cxn>
                    <a:cxn ang="0">
                      <a:pos x="T2" y="T3"/>
                    </a:cxn>
                    <a:cxn ang="0">
                      <a:pos x="T4" y="T5"/>
                    </a:cxn>
                    <a:cxn ang="0">
                      <a:pos x="T6" y="T7"/>
                    </a:cxn>
                    <a:cxn ang="0">
                      <a:pos x="T8" y="T9"/>
                    </a:cxn>
                    <a:cxn ang="0">
                      <a:pos x="T10" y="T11"/>
                    </a:cxn>
                  </a:cxnLst>
                  <a:rect l="T12" t="T13" r="T14" b="T15"/>
                  <a:pathLst>
                    <a:path w="21600" h="21600">
                      <a:moveTo>
                        <a:pt x="10800" y="0"/>
                      </a:moveTo>
                      <a:lnTo>
                        <a:pt x="0" y="21600"/>
                      </a:lnTo>
                      <a:lnTo>
                        <a:pt x="21600" y="10800"/>
                      </a:lnTo>
                      <a:close/>
                    </a:path>
                  </a:pathLst>
                </a:custGeom>
                <a:solidFill>
                  <a:srgbClr val="FFFF00">
                    <a:alpha val="28000"/>
                  </a:srgbClr>
                </a:solidFill>
                <a:ln w="9525">
                  <a:noFill/>
                  <a:miter lim="800000"/>
                  <a:headEnd/>
                  <a:tailEnd/>
                </a:ln>
                <a:effectLst>
                  <a:outerShdw dist="107763" dir="2700000" algn="ctr" rotWithShape="0">
                    <a:srgbClr val="808080"/>
                  </a:outerShdw>
                </a:effectLst>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defTabSz="1039940"/>
                  <a:endParaRPr lang="zh-TW" altLang="en-US" sz="1400" dirty="0">
                    <a:solidFill>
                      <a:prstClr val="black"/>
                    </a:solidFill>
                    <a:latin typeface="微軟正黑體" panose="020B0604030504040204" pitchFamily="34" charset="-120"/>
                    <a:ea typeface="微軟正黑體" panose="020B0604030504040204" pitchFamily="34" charset="-120"/>
                  </a:endParaRPr>
                </a:p>
              </p:txBody>
            </p:sp>
            <p:sp>
              <p:nvSpPr>
                <p:cNvPr id="6" name="PubChord"/>
                <p:cNvSpPr>
                  <a:spLocks noEditPoints="1" noChangeArrowheads="1"/>
                </p:cNvSpPr>
                <p:nvPr/>
              </p:nvSpPr>
              <p:spPr bwMode="auto">
                <a:xfrm rot="2701436">
                  <a:off x="2437497" y="2073867"/>
                  <a:ext cx="2917891" cy="3131360"/>
                </a:xfrm>
                <a:custGeom>
                  <a:avLst/>
                  <a:gdLst>
                    <a:gd name="G0" fmla="+- 0 0 0"/>
                    <a:gd name="G1" fmla="sin 10800 14745600"/>
                    <a:gd name="G2" fmla="cos 10800 14745600"/>
                    <a:gd name="G3" fmla="sin 10800 2949120"/>
                    <a:gd name="G4" fmla="cos 10800 2949120"/>
                    <a:gd name="G5" fmla="+- G1 10800 0"/>
                    <a:gd name="G6" fmla="+- G2 10800 0"/>
                    <a:gd name="G7" fmla="+- G3 10800 0"/>
                    <a:gd name="G8" fmla="+- G4 10800 0"/>
                    <a:gd name="G9" fmla="+- 10800 0 0"/>
                    <a:gd name="G10" fmla="+/ G5 G7 2"/>
                    <a:gd name="G11" fmla="+/ G6 G8 2"/>
                    <a:gd name="T0" fmla="*/ 3163 w 21600"/>
                    <a:gd name="T1" fmla="*/ 3163 h 21600"/>
                    <a:gd name="T2" fmla="*/ 10799 w 21600"/>
                    <a:gd name="T3" fmla="*/ 10799 h 21600"/>
                    <a:gd name="T4" fmla="*/ 18436 w 21600"/>
                    <a:gd name="T5" fmla="*/ 18436 h 21600"/>
                    <a:gd name="T6" fmla="*/ 3163 w 21600"/>
                    <a:gd name="T7" fmla="*/ 3163 h 21600"/>
                    <a:gd name="T8" fmla="*/ 18437 w 21600"/>
                    <a:gd name="T9" fmla="*/ 18437 h 21600"/>
                  </a:gdLst>
                  <a:ahLst/>
                  <a:cxnLst>
                    <a:cxn ang="0">
                      <a:pos x="T0" y="T1"/>
                    </a:cxn>
                    <a:cxn ang="0">
                      <a:pos x="T2" y="T3"/>
                    </a:cxn>
                    <a:cxn ang="0">
                      <a:pos x="T4" y="T5"/>
                    </a:cxn>
                  </a:cxnLst>
                  <a:rect l="T6" t="T7" r="T8" b="T9"/>
                  <a:pathLst>
                    <a:path w="21600" h="21600">
                      <a:moveTo>
                        <a:pt x="3163" y="3163"/>
                      </a:moveTo>
                      <a:cubicBezTo>
                        <a:pt x="1137" y="5188"/>
                        <a:pt x="0" y="7935"/>
                        <a:pt x="0" y="10799"/>
                      </a:cubicBezTo>
                      <a:cubicBezTo>
                        <a:pt x="0" y="16764"/>
                        <a:pt x="4835" y="21600"/>
                        <a:pt x="10800" y="21600"/>
                      </a:cubicBezTo>
                      <a:cubicBezTo>
                        <a:pt x="13664" y="21600"/>
                        <a:pt x="16411" y="20462"/>
                        <a:pt x="18436" y="18436"/>
                      </a:cubicBezTo>
                      <a:close/>
                    </a:path>
                  </a:pathLst>
                </a:custGeom>
                <a:solidFill>
                  <a:srgbClr val="CCCCFF">
                    <a:alpha val="36000"/>
                  </a:srgbClr>
                </a:solidFill>
                <a:ln w="9525">
                  <a:no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pPr defTabSz="1039940"/>
                  <a:endParaRPr lang="zh-TW" altLang="en-US" sz="1400" dirty="0">
                    <a:solidFill>
                      <a:prstClr val="black"/>
                    </a:solidFill>
                    <a:latin typeface="微軟正黑體" panose="020B0604030504040204" pitchFamily="34" charset="-120"/>
                    <a:ea typeface="微軟正黑體" panose="020B0604030504040204" pitchFamily="34" charset="-120"/>
                  </a:endParaRPr>
                </a:p>
              </p:txBody>
            </p:sp>
          </p:grpSp>
          <p:sp>
            <p:nvSpPr>
              <p:cNvPr id="33" name="矩形 32"/>
              <p:cNvSpPr/>
              <p:nvPr/>
            </p:nvSpPr>
            <p:spPr>
              <a:xfrm>
                <a:off x="1000871" y="3575442"/>
                <a:ext cx="612901" cy="510768"/>
              </a:xfrm>
              <a:prstGeom prst="rect">
                <a:avLst/>
              </a:prstGeom>
            </p:spPr>
            <p:txBody>
              <a:bodyPr wrap="none">
                <a:spAutoFit/>
              </a:bodyPr>
              <a:lstStyle/>
              <a:p>
                <a:pPr defTabSz="1039940"/>
                <a:r>
                  <a:rPr lang="en-US" altLang="zh-TW" sz="1400" dirty="0">
                    <a:solidFill>
                      <a:prstClr val="black"/>
                    </a:solidFill>
                    <a:latin typeface="微軟正黑體" panose="020B0604030504040204" pitchFamily="34" charset="-120"/>
                    <a:ea typeface="微軟正黑體" panose="020B0604030504040204" pitchFamily="34" charset="-120"/>
                  </a:rPr>
                  <a:t>FCW</a:t>
                </a:r>
              </a:p>
              <a:p>
                <a:pPr defTabSz="1039940"/>
                <a:r>
                  <a:rPr lang="en-US" altLang="zh-TW" sz="1400" dirty="0">
                    <a:solidFill>
                      <a:prstClr val="black"/>
                    </a:solidFill>
                    <a:latin typeface="微軟正黑體" panose="020B0604030504040204" pitchFamily="34" charset="-120"/>
                    <a:ea typeface="微軟正黑體" panose="020B0604030504040204" pitchFamily="34" charset="-120"/>
                  </a:rPr>
                  <a:t>FCTA</a:t>
                </a:r>
                <a:endParaRPr lang="zh-TW" altLang="en-US" sz="1400" dirty="0">
                  <a:solidFill>
                    <a:prstClr val="black"/>
                  </a:solidFill>
                  <a:latin typeface="微軟正黑體" panose="020B0604030504040204" pitchFamily="34" charset="-120"/>
                  <a:ea typeface="微軟正黑體" panose="020B0604030504040204" pitchFamily="34" charset="-120"/>
                </a:endParaRPr>
              </a:p>
            </p:txBody>
          </p:sp>
          <p:sp>
            <p:nvSpPr>
              <p:cNvPr id="34" name="矩形 33"/>
              <p:cNvSpPr/>
              <p:nvPr/>
            </p:nvSpPr>
            <p:spPr>
              <a:xfrm>
                <a:off x="2775278" y="3551634"/>
                <a:ext cx="1510714" cy="510768"/>
              </a:xfrm>
              <a:prstGeom prst="rect">
                <a:avLst/>
              </a:prstGeom>
            </p:spPr>
            <p:txBody>
              <a:bodyPr wrap="square">
                <a:spAutoFit/>
              </a:bodyPr>
              <a:lstStyle/>
              <a:p>
                <a:pPr defTabSz="1039940"/>
                <a:r>
                  <a:rPr lang="en-US" altLang="zh-TW" sz="1400" dirty="0">
                    <a:solidFill>
                      <a:prstClr val="black"/>
                    </a:solidFill>
                    <a:latin typeface="微軟正黑體" panose="020B0604030504040204" pitchFamily="34" charset="-120"/>
                    <a:ea typeface="微軟正黑體" panose="020B0604030504040204" pitchFamily="34" charset="-120"/>
                  </a:rPr>
                  <a:t>Camera Solution </a:t>
                </a:r>
                <a:endParaRPr lang="zh-TW" altLang="en-US" sz="1400" dirty="0">
                  <a:solidFill>
                    <a:prstClr val="black"/>
                  </a:solidFill>
                  <a:latin typeface="微軟正黑體" panose="020B0604030504040204" pitchFamily="34" charset="-120"/>
                  <a:ea typeface="微軟正黑體" panose="020B0604030504040204" pitchFamily="34" charset="-120"/>
                </a:endParaRPr>
              </a:p>
            </p:txBody>
          </p:sp>
          <p:sp>
            <p:nvSpPr>
              <p:cNvPr id="47" name="矩形 46"/>
              <p:cNvSpPr/>
              <p:nvPr/>
            </p:nvSpPr>
            <p:spPr>
              <a:xfrm>
                <a:off x="6494468" y="3622277"/>
                <a:ext cx="1363173" cy="297948"/>
              </a:xfrm>
              <a:prstGeom prst="rect">
                <a:avLst/>
              </a:prstGeom>
            </p:spPr>
            <p:txBody>
              <a:bodyPr wrap="none">
                <a:spAutoFit/>
              </a:bodyPr>
              <a:lstStyle/>
              <a:p>
                <a:pPr defTabSz="1039940"/>
                <a:r>
                  <a:rPr lang="en-US" altLang="zh-TW" sz="1400" b="1" dirty="0">
                    <a:solidFill>
                      <a:prstClr val="black"/>
                    </a:solidFill>
                    <a:latin typeface="微軟正黑體" panose="020B0604030504040204" pitchFamily="34" charset="-120"/>
                    <a:ea typeface="微軟正黑體" panose="020B0604030504040204" pitchFamily="34" charset="-120"/>
                  </a:rPr>
                  <a:t>BACKUP AID </a:t>
                </a:r>
                <a:endParaRPr lang="zh-TW" altLang="en-US" sz="1400" b="1" dirty="0">
                  <a:solidFill>
                    <a:prstClr val="black"/>
                  </a:solidFill>
                  <a:latin typeface="微軟正黑體" panose="020B0604030504040204" pitchFamily="34" charset="-120"/>
                  <a:ea typeface="微軟正黑體" panose="020B0604030504040204" pitchFamily="34" charset="-120"/>
                </a:endParaRPr>
              </a:p>
            </p:txBody>
          </p:sp>
        </p:grpSp>
        <p:grpSp>
          <p:nvGrpSpPr>
            <p:cNvPr id="11" name="群組 10"/>
            <p:cNvGrpSpPr/>
            <p:nvPr/>
          </p:nvGrpSpPr>
          <p:grpSpPr>
            <a:xfrm>
              <a:off x="5056599" y="896171"/>
              <a:ext cx="3585909" cy="2131666"/>
              <a:chOff x="5056599" y="896171"/>
              <a:chExt cx="3585909" cy="2131666"/>
            </a:xfrm>
          </p:grpSpPr>
          <p:sp>
            <p:nvSpPr>
              <p:cNvPr id="4" name="圓角矩形 3"/>
              <p:cNvSpPr/>
              <p:nvPr/>
            </p:nvSpPr>
            <p:spPr>
              <a:xfrm>
                <a:off x="5056599" y="2338665"/>
                <a:ext cx="1278998" cy="689172"/>
              </a:xfrm>
              <a:prstGeom prst="roundRect">
                <a:avLst/>
              </a:prstGeom>
              <a:solidFill>
                <a:schemeClr val="accent2">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940"/>
                <a:r>
                  <a:rPr lang="en-US" altLang="zh-TW" dirty="0" smtClean="0">
                    <a:solidFill>
                      <a:prstClr val="black"/>
                    </a:solidFill>
                  </a:rPr>
                  <a:t>DOW</a:t>
                </a:r>
                <a:endParaRPr lang="zh-TW" altLang="en-US" dirty="0">
                  <a:solidFill>
                    <a:prstClr val="black"/>
                  </a:solidFill>
                </a:endParaRPr>
              </a:p>
            </p:txBody>
          </p:sp>
          <p:sp>
            <p:nvSpPr>
              <p:cNvPr id="40" name="圓角矩形 39"/>
              <p:cNvSpPr/>
              <p:nvPr/>
            </p:nvSpPr>
            <p:spPr>
              <a:xfrm>
                <a:off x="6327654" y="2292478"/>
                <a:ext cx="2314854" cy="713769"/>
              </a:xfrm>
              <a:prstGeom prst="roundRect">
                <a:avLst/>
              </a:prstGeom>
              <a:solidFill>
                <a:schemeClr val="accent2">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039940"/>
                <a:r>
                  <a:rPr lang="en-US" altLang="zh-TW" dirty="0" smtClean="0">
                    <a:solidFill>
                      <a:prstClr val="black"/>
                    </a:solidFill>
                  </a:rPr>
                  <a:t>BSD/LCA</a:t>
                </a:r>
                <a:endParaRPr lang="zh-TW" altLang="en-US" dirty="0">
                  <a:solidFill>
                    <a:prstClr val="black"/>
                  </a:solidFill>
                </a:endParaRPr>
              </a:p>
            </p:txBody>
          </p:sp>
          <p:sp>
            <p:nvSpPr>
              <p:cNvPr id="7" name="圓角矩形 6"/>
              <p:cNvSpPr/>
              <p:nvPr/>
            </p:nvSpPr>
            <p:spPr>
              <a:xfrm>
                <a:off x="5959923" y="896171"/>
                <a:ext cx="839540" cy="1420906"/>
              </a:xfrm>
              <a:prstGeom prst="roundRect">
                <a:avLst/>
              </a:prstGeom>
              <a:solidFill>
                <a:schemeClr val="accent2">
                  <a:lumMod val="40000"/>
                  <a:lumOff val="6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940"/>
                <a:r>
                  <a:rPr lang="en-US" altLang="zh-TW" dirty="0" smtClean="0">
                    <a:solidFill>
                      <a:prstClr val="black"/>
                    </a:solidFill>
                  </a:rPr>
                  <a:t>RTCA</a:t>
                </a:r>
                <a:endParaRPr lang="zh-TW" altLang="en-US" dirty="0">
                  <a:solidFill>
                    <a:prstClr val="black"/>
                  </a:solidFill>
                </a:endParaRPr>
              </a:p>
            </p:txBody>
          </p:sp>
        </p:grpSp>
        <p:sp>
          <p:nvSpPr>
            <p:cNvPr id="9" name="圓角矩形 8"/>
            <p:cNvSpPr/>
            <p:nvPr/>
          </p:nvSpPr>
          <p:spPr>
            <a:xfrm>
              <a:off x="6379693" y="3027837"/>
              <a:ext cx="2707518" cy="1103591"/>
            </a:xfrm>
            <a:prstGeom prst="roundRect">
              <a:avLst/>
            </a:prstGeom>
            <a:solidFill>
              <a:srgbClr val="FFFF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940"/>
              <a:endParaRPr lang="en-US" altLang="zh-TW" dirty="0" smtClean="0">
                <a:solidFill>
                  <a:prstClr val="white"/>
                </a:solidFill>
              </a:endParaRPr>
            </a:p>
            <a:p>
              <a:pPr algn="ctr" defTabSz="1039940"/>
              <a:r>
                <a:rPr lang="en-US" altLang="zh-TW" dirty="0">
                  <a:solidFill>
                    <a:prstClr val="black"/>
                  </a:solidFill>
                </a:rPr>
                <a:t> </a:t>
              </a:r>
              <a:r>
                <a:rPr lang="en-US" altLang="zh-TW" dirty="0" smtClean="0">
                  <a:solidFill>
                    <a:prstClr val="black"/>
                  </a:solidFill>
                </a:rPr>
                <a:t>               RCW</a:t>
              </a:r>
            </a:p>
            <a:p>
              <a:pPr algn="ctr" defTabSz="1039940"/>
              <a:endParaRPr lang="zh-TW" altLang="en-US" dirty="0">
                <a:solidFill>
                  <a:prstClr val="white"/>
                </a:solidFill>
              </a:endParaRPr>
            </a:p>
          </p:txBody>
        </p:sp>
        <p:grpSp>
          <p:nvGrpSpPr>
            <p:cNvPr id="13" name="群組 12"/>
            <p:cNvGrpSpPr/>
            <p:nvPr/>
          </p:nvGrpSpPr>
          <p:grpSpPr>
            <a:xfrm>
              <a:off x="5056599" y="4130215"/>
              <a:ext cx="3585909" cy="2221747"/>
              <a:chOff x="5056599" y="4130215"/>
              <a:chExt cx="3585909" cy="2221747"/>
            </a:xfrm>
          </p:grpSpPr>
          <p:sp>
            <p:nvSpPr>
              <p:cNvPr id="42" name="圓角矩形 41"/>
              <p:cNvSpPr/>
              <p:nvPr/>
            </p:nvSpPr>
            <p:spPr>
              <a:xfrm>
                <a:off x="5056599" y="4130215"/>
                <a:ext cx="1365136" cy="655083"/>
              </a:xfrm>
              <a:prstGeom prst="roundRect">
                <a:avLst/>
              </a:prstGeom>
              <a:solidFill>
                <a:schemeClr val="accent2">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940"/>
                <a:r>
                  <a:rPr lang="en-US" altLang="zh-TW" dirty="0" smtClean="0">
                    <a:solidFill>
                      <a:prstClr val="black"/>
                    </a:solidFill>
                  </a:rPr>
                  <a:t>DOW</a:t>
                </a:r>
                <a:endParaRPr lang="zh-TW" altLang="en-US" dirty="0">
                  <a:solidFill>
                    <a:prstClr val="black"/>
                  </a:solidFill>
                </a:endParaRPr>
              </a:p>
            </p:txBody>
          </p:sp>
          <p:sp>
            <p:nvSpPr>
              <p:cNvPr id="43" name="圓角矩形 42"/>
              <p:cNvSpPr/>
              <p:nvPr/>
            </p:nvSpPr>
            <p:spPr>
              <a:xfrm>
                <a:off x="6421735" y="4139904"/>
                <a:ext cx="2220773" cy="713769"/>
              </a:xfrm>
              <a:prstGeom prst="roundRect">
                <a:avLst/>
              </a:prstGeom>
              <a:solidFill>
                <a:schemeClr val="accent2">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039940"/>
                <a:r>
                  <a:rPr lang="en-US" altLang="zh-TW" dirty="0" smtClean="0">
                    <a:solidFill>
                      <a:prstClr val="black"/>
                    </a:solidFill>
                  </a:rPr>
                  <a:t>BSD/LCA</a:t>
                </a:r>
                <a:endParaRPr lang="zh-TW" altLang="en-US" dirty="0">
                  <a:solidFill>
                    <a:prstClr val="black"/>
                  </a:solidFill>
                </a:endParaRPr>
              </a:p>
            </p:txBody>
          </p:sp>
          <p:sp>
            <p:nvSpPr>
              <p:cNvPr id="44" name="圓角矩形 43"/>
              <p:cNvSpPr/>
              <p:nvPr/>
            </p:nvSpPr>
            <p:spPr>
              <a:xfrm>
                <a:off x="5959923" y="4843090"/>
                <a:ext cx="839540" cy="1508872"/>
              </a:xfrm>
              <a:prstGeom prst="roundRect">
                <a:avLst/>
              </a:prstGeom>
              <a:solidFill>
                <a:schemeClr val="accent2">
                  <a:lumMod val="40000"/>
                  <a:lumOff val="6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9940"/>
                <a:r>
                  <a:rPr lang="en-US" altLang="zh-TW" dirty="0" smtClean="0">
                    <a:solidFill>
                      <a:prstClr val="black"/>
                    </a:solidFill>
                  </a:rPr>
                  <a:t>RTCA</a:t>
                </a:r>
                <a:endParaRPr lang="zh-TW" altLang="en-US" dirty="0">
                  <a:solidFill>
                    <a:prstClr val="black"/>
                  </a:solidFill>
                </a:endParaRPr>
              </a:p>
            </p:txBody>
          </p:sp>
        </p:grpSp>
      </p:grpSp>
    </p:spTree>
    <p:extLst>
      <p:ext uri="{BB962C8B-B14F-4D97-AF65-F5344CB8AC3E}">
        <p14:creationId xmlns:p14="http://schemas.microsoft.com/office/powerpoint/2010/main" val="5710639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8"/>
          <p:cNvGrpSpPr>
            <a:grpSpLocks/>
          </p:cNvGrpSpPr>
          <p:nvPr/>
        </p:nvGrpSpPr>
        <p:grpSpPr bwMode="auto">
          <a:xfrm>
            <a:off x="2036573" y="2146256"/>
            <a:ext cx="3540332" cy="4077361"/>
            <a:chOff x="4014" y="1299"/>
            <a:chExt cx="998" cy="2131"/>
          </a:xfrm>
        </p:grpSpPr>
        <p:sp>
          <p:nvSpPr>
            <p:cNvPr id="29723" name="Line 9"/>
            <p:cNvSpPr>
              <a:spLocks noChangeShapeType="1"/>
            </p:cNvSpPr>
            <p:nvPr/>
          </p:nvSpPr>
          <p:spPr bwMode="auto">
            <a:xfrm>
              <a:off x="4014" y="1571"/>
              <a:ext cx="0" cy="185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algn="ctr" defTabSz="1039940" fontAlgn="base">
                <a:spcBef>
                  <a:spcPct val="0"/>
                </a:spcBef>
                <a:spcAft>
                  <a:spcPct val="0"/>
                </a:spcAft>
              </a:pPr>
              <a:endParaRPr kumimoji="1" lang="zh-TW" altLang="en-US" sz="2700">
                <a:solidFill>
                  <a:srgbClr val="000000"/>
                </a:solidFill>
                <a:latin typeface="Arial" charset="0"/>
                <a:ea typeface="Arial Unicode MS" pitchFamily="34" charset="-120"/>
                <a:cs typeface="Arial Unicode MS" pitchFamily="34" charset="-120"/>
              </a:endParaRPr>
            </a:p>
          </p:txBody>
        </p:sp>
        <p:sp>
          <p:nvSpPr>
            <p:cNvPr id="29724" name="Line 10"/>
            <p:cNvSpPr>
              <a:spLocks noChangeShapeType="1"/>
            </p:cNvSpPr>
            <p:nvPr/>
          </p:nvSpPr>
          <p:spPr bwMode="auto">
            <a:xfrm flipH="1">
              <a:off x="4150" y="2342"/>
              <a:ext cx="862"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algn="ctr" defTabSz="1039940" fontAlgn="base">
                <a:spcBef>
                  <a:spcPct val="0"/>
                </a:spcBef>
                <a:spcAft>
                  <a:spcPct val="0"/>
                </a:spcAft>
              </a:pPr>
              <a:endParaRPr kumimoji="1" lang="zh-TW" altLang="en-US" sz="2700">
                <a:solidFill>
                  <a:srgbClr val="000000"/>
                </a:solidFill>
                <a:latin typeface="Arial" charset="0"/>
                <a:ea typeface="Arial Unicode MS" pitchFamily="34" charset="-120"/>
                <a:cs typeface="Arial Unicode MS" pitchFamily="34" charset="-120"/>
              </a:endParaRPr>
            </a:p>
          </p:txBody>
        </p:sp>
        <p:sp>
          <p:nvSpPr>
            <p:cNvPr id="29725" name="Line 11"/>
            <p:cNvSpPr>
              <a:spLocks noChangeShapeType="1"/>
            </p:cNvSpPr>
            <p:nvPr/>
          </p:nvSpPr>
          <p:spPr bwMode="auto">
            <a:xfrm flipH="1">
              <a:off x="4150" y="1435"/>
              <a:ext cx="862"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algn="ctr" defTabSz="1039940" fontAlgn="base">
                <a:spcBef>
                  <a:spcPct val="0"/>
                </a:spcBef>
                <a:spcAft>
                  <a:spcPct val="0"/>
                </a:spcAft>
              </a:pPr>
              <a:endParaRPr kumimoji="1" lang="zh-TW" altLang="en-US" sz="2700">
                <a:solidFill>
                  <a:srgbClr val="000000"/>
                </a:solidFill>
                <a:latin typeface="Arial" charset="0"/>
                <a:ea typeface="Arial Unicode MS" pitchFamily="34" charset="-120"/>
                <a:cs typeface="Arial Unicode MS" pitchFamily="34" charset="-120"/>
              </a:endParaRPr>
            </a:p>
          </p:txBody>
        </p:sp>
        <p:sp>
          <p:nvSpPr>
            <p:cNvPr id="29726" name="Line 12"/>
            <p:cNvSpPr>
              <a:spLocks noChangeShapeType="1"/>
            </p:cNvSpPr>
            <p:nvPr/>
          </p:nvSpPr>
          <p:spPr bwMode="auto">
            <a:xfrm>
              <a:off x="5012" y="1299"/>
              <a:ext cx="0" cy="1859"/>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pPr algn="ctr" defTabSz="1039940" fontAlgn="base">
                <a:spcBef>
                  <a:spcPct val="0"/>
                </a:spcBef>
                <a:spcAft>
                  <a:spcPct val="0"/>
                </a:spcAft>
              </a:pPr>
              <a:endParaRPr kumimoji="1" lang="zh-TW" altLang="en-US" sz="2700">
                <a:solidFill>
                  <a:srgbClr val="000000"/>
                </a:solidFill>
                <a:latin typeface="Arial" charset="0"/>
                <a:ea typeface="Arial Unicode MS" pitchFamily="34" charset="-120"/>
                <a:cs typeface="Arial Unicode MS" pitchFamily="34" charset="-120"/>
              </a:endParaRPr>
            </a:p>
          </p:txBody>
        </p:sp>
      </p:grpSp>
      <p:sp>
        <p:nvSpPr>
          <p:cNvPr id="46083" name="Rectangle 2"/>
          <p:cNvSpPr>
            <a:spLocks noChangeArrowheads="1"/>
          </p:cNvSpPr>
          <p:nvPr/>
        </p:nvSpPr>
        <p:spPr bwMode="auto">
          <a:xfrm>
            <a:off x="1104614" y="341098"/>
            <a:ext cx="9089390" cy="67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973" tIns="51982" rIns="103973" bIns="51982" anchor="ctr"/>
          <a:lstStyle>
            <a:lvl1pPr algn="l"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algn="l"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defTabSz="1039940" eaLnBrk="1" fontAlgn="base" hangingPunct="1">
              <a:spcBef>
                <a:spcPct val="0"/>
              </a:spcBef>
              <a:spcAft>
                <a:spcPct val="0"/>
              </a:spcAft>
              <a:buNone/>
              <a:defRPr/>
            </a:pPr>
            <a:r>
              <a:rPr lang="en-US" altLang="zh-TW" b="1" dirty="0">
                <a:solidFill>
                  <a:srgbClr val="3333CC">
                    <a:lumMod val="50000"/>
                  </a:srgbClr>
                </a:solidFill>
                <a:latin typeface="Calibri" pitchFamily="34" charset="0"/>
                <a:ea typeface="Arial Unicode MS" pitchFamily="34" charset="-120"/>
                <a:cs typeface="Arial Unicode MS" pitchFamily="34" charset="-120"/>
              </a:rPr>
              <a:t>       </a:t>
            </a:r>
            <a:r>
              <a:rPr lang="en-US" altLang="zh-TW" b="1" dirty="0">
                <a:solidFill>
                  <a:srgbClr val="3333CC">
                    <a:lumMod val="50000"/>
                  </a:srgbClr>
                </a:solidFill>
                <a:latin typeface="Calibri" panose="020F0502020204030204" pitchFamily="34" charset="0"/>
                <a:ea typeface="宋体" pitchFamily="2" charset="-122"/>
                <a:cs typeface="Arial Unicode MS" pitchFamily="34" charset="-120"/>
              </a:rPr>
              <a:t>LCM</a:t>
            </a:r>
            <a:r>
              <a:rPr lang="en-US" altLang="zh-CN" b="1" dirty="0">
                <a:solidFill>
                  <a:srgbClr val="3333CC">
                    <a:lumMod val="50000"/>
                  </a:srgbClr>
                </a:solidFill>
                <a:latin typeface="Calibri" panose="020F0502020204030204" pitchFamily="34" charset="0"/>
                <a:ea typeface="宋体" pitchFamily="2" charset="-122"/>
                <a:cs typeface="Arial Unicode MS" pitchFamily="34" charset="-120"/>
              </a:rPr>
              <a:t> Process &amp; Product</a:t>
            </a:r>
            <a:endParaRPr lang="en-US" altLang="zh-TW" b="1" dirty="0">
              <a:solidFill>
                <a:srgbClr val="3333CC">
                  <a:lumMod val="50000"/>
                </a:srgbClr>
              </a:solidFill>
              <a:latin typeface="Calibri" pitchFamily="34" charset="0"/>
              <a:ea typeface="Arial Unicode MS" pitchFamily="34" charset="-120"/>
              <a:cs typeface="Arial Unicode MS" pitchFamily="34" charset="-120"/>
            </a:endParaRPr>
          </a:p>
        </p:txBody>
      </p:sp>
      <p:sp>
        <p:nvSpPr>
          <p:cNvPr id="29700" name="Line 9"/>
          <p:cNvSpPr>
            <a:spLocks noChangeShapeType="1"/>
          </p:cNvSpPr>
          <p:nvPr/>
        </p:nvSpPr>
        <p:spPr bwMode="auto">
          <a:xfrm>
            <a:off x="430706" y="1056516"/>
            <a:ext cx="9698320" cy="6997"/>
          </a:xfrm>
          <a:prstGeom prst="line">
            <a:avLst/>
          </a:prstGeom>
          <a:noFill/>
          <a:ln w="57150" cap="sq">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lIns="103973" tIns="51982" rIns="103973" bIns="51982" anchor="ctr"/>
          <a:lstStyle/>
          <a:p>
            <a:pPr algn="ctr" defTabSz="1039940" fontAlgn="base">
              <a:spcBef>
                <a:spcPct val="0"/>
              </a:spcBef>
              <a:spcAft>
                <a:spcPct val="0"/>
              </a:spcAft>
            </a:pPr>
            <a:endParaRPr kumimoji="1" lang="zh-TW" altLang="en-US" sz="2700">
              <a:solidFill>
                <a:srgbClr val="000000"/>
              </a:solidFill>
              <a:latin typeface="Arial" charset="0"/>
              <a:ea typeface="Arial Unicode MS" pitchFamily="34" charset="-120"/>
              <a:cs typeface="Arial Unicode MS" pitchFamily="34" charset="-120"/>
            </a:endParaRPr>
          </a:p>
        </p:txBody>
      </p:sp>
      <p:pic>
        <p:nvPicPr>
          <p:cNvPr id="29701" name="Picture 9" descr="umec-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706" y="409314"/>
            <a:ext cx="2094124" cy="57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8" descr="video-door-phon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5793" y="3673299"/>
            <a:ext cx="1956744" cy="101628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29703" name="Picture 14" descr="2010031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9619" y="1418627"/>
            <a:ext cx="1667131" cy="1862887"/>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29704" name="Picture 6" descr="imgapi_nownews_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8285" y="5058657"/>
            <a:ext cx="2344750" cy="211652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13" name="Скругленный прямоугольник 193"/>
          <p:cNvSpPr/>
          <p:nvPr/>
        </p:nvSpPr>
        <p:spPr>
          <a:xfrm>
            <a:off x="698077" y="1614506"/>
            <a:ext cx="2677063" cy="1427339"/>
          </a:xfrm>
          <a:prstGeom prst="roundRect">
            <a:avLst>
              <a:gd name="adj" fmla="val 4189"/>
            </a:avLst>
          </a:prstGeom>
          <a:solidFill>
            <a:schemeClr val="bg1"/>
          </a:solidFill>
          <a:ln w="63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3973" tIns="51982" rIns="103973" bIns="51982"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039940" fontAlgn="base">
              <a:spcBef>
                <a:spcPct val="0"/>
              </a:spcBef>
              <a:spcAft>
                <a:spcPct val="0"/>
              </a:spcAft>
              <a:defRPr/>
            </a:pPr>
            <a:endParaRPr kumimoji="1" lang="ru-RU" altLang="zh-TW" sz="2700" b="1">
              <a:solidFill>
                <a:srgbClr val="FFFFFF"/>
              </a:solidFill>
              <a:effectLst>
                <a:outerShdw blurRad="38100" dist="38100" dir="2700000" algn="tl">
                  <a:srgbClr val="000000">
                    <a:alpha val="43137"/>
                  </a:srgbClr>
                </a:outerShdw>
              </a:effectLst>
              <a:cs typeface="Arial" pitchFamily="34" charset="0"/>
            </a:endParaRPr>
          </a:p>
        </p:txBody>
      </p:sp>
      <p:sp>
        <p:nvSpPr>
          <p:cNvPr id="14" name="TextBox 46"/>
          <p:cNvSpPr>
            <a:spLocks noChangeArrowheads="1"/>
          </p:cNvSpPr>
          <p:nvPr/>
        </p:nvSpPr>
        <p:spPr bwMode="auto">
          <a:xfrm>
            <a:off x="1056345" y="1444831"/>
            <a:ext cx="1953031" cy="351518"/>
          </a:xfrm>
          <a:prstGeom prst="rect">
            <a:avLst/>
          </a:prstGeom>
          <a:solidFill>
            <a:srgbClr val="B6DDE7"/>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cmpd="sng">
                <a:solidFill>
                  <a:srgbClr val="000000"/>
                </a:solidFill>
                <a:miter lim="800000"/>
                <a:headEnd/>
                <a:tailEnd/>
              </a14:hiddenLine>
            </a:ext>
          </a:extLst>
        </p:spPr>
        <p:txBody>
          <a:bodyPr lIns="103973" tIns="51982" rIns="103973" bIns="51982">
            <a:spAutoFit/>
          </a:bodyPr>
          <a:lstStyle/>
          <a:p>
            <a:pPr algn="ctr" defTabSz="1039940" fontAlgn="base">
              <a:spcBef>
                <a:spcPct val="0"/>
              </a:spcBef>
              <a:spcAft>
                <a:spcPct val="0"/>
              </a:spcAft>
              <a:defRPr/>
            </a:pPr>
            <a:r>
              <a:rPr lang="en-US" altLang="zh-TW" sz="1600" b="1" dirty="0">
                <a:solidFill>
                  <a:srgbClr val="000000"/>
                </a:solidFill>
                <a:latin typeface="Calibri" panose="020F0502020204030204" pitchFamily="34" charset="0"/>
                <a:ea typeface="Arial Unicode MS" pitchFamily="34" charset="-120"/>
                <a:cs typeface="Arial Unicode MS" pitchFamily="34" charset="-120"/>
              </a:rPr>
              <a:t>Polarize on Glass</a:t>
            </a:r>
          </a:p>
        </p:txBody>
      </p:sp>
      <p:sp>
        <p:nvSpPr>
          <p:cNvPr id="16" name="Скругленный прямоугольник 193"/>
          <p:cNvSpPr/>
          <p:nvPr/>
        </p:nvSpPr>
        <p:spPr>
          <a:xfrm>
            <a:off x="698077" y="3528116"/>
            <a:ext cx="2677063" cy="1530541"/>
          </a:xfrm>
          <a:prstGeom prst="roundRect">
            <a:avLst>
              <a:gd name="adj" fmla="val 4189"/>
            </a:avLst>
          </a:prstGeom>
          <a:solidFill>
            <a:schemeClr val="bg1"/>
          </a:solidFill>
          <a:ln w="63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3973" tIns="51982" rIns="103973" bIns="51982"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039940" fontAlgn="base">
              <a:spcBef>
                <a:spcPct val="0"/>
              </a:spcBef>
              <a:spcAft>
                <a:spcPct val="0"/>
              </a:spcAft>
              <a:defRPr/>
            </a:pPr>
            <a:endParaRPr kumimoji="1" lang="ru-RU" altLang="zh-TW" sz="2700" b="1">
              <a:solidFill>
                <a:srgbClr val="FFFFFF"/>
              </a:solidFill>
              <a:effectLst>
                <a:outerShdw blurRad="38100" dist="38100" dir="2700000" algn="tl">
                  <a:srgbClr val="000000">
                    <a:alpha val="43137"/>
                  </a:srgbClr>
                </a:outerShdw>
              </a:effectLst>
              <a:cs typeface="Arial" pitchFamily="34" charset="0"/>
            </a:endParaRPr>
          </a:p>
        </p:txBody>
      </p:sp>
      <p:sp>
        <p:nvSpPr>
          <p:cNvPr id="17" name="TextBox 46"/>
          <p:cNvSpPr>
            <a:spLocks noChangeArrowheads="1"/>
          </p:cNvSpPr>
          <p:nvPr/>
        </p:nvSpPr>
        <p:spPr bwMode="auto">
          <a:xfrm>
            <a:off x="1056345" y="3358445"/>
            <a:ext cx="1960457" cy="351518"/>
          </a:xfrm>
          <a:prstGeom prst="rect">
            <a:avLst/>
          </a:prstGeom>
          <a:solidFill>
            <a:srgbClr val="B6DDE7"/>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cmpd="sng">
                <a:solidFill>
                  <a:srgbClr val="000000"/>
                </a:solidFill>
                <a:miter lim="800000"/>
                <a:headEnd/>
                <a:tailEnd/>
              </a14:hiddenLine>
            </a:ext>
          </a:extLst>
        </p:spPr>
        <p:txBody>
          <a:bodyPr lIns="103973" tIns="51982" rIns="103973" bIns="51982">
            <a:spAutoFit/>
          </a:bodyPr>
          <a:lstStyle/>
          <a:p>
            <a:pPr algn="ctr" defTabSz="1039940" fontAlgn="base">
              <a:spcBef>
                <a:spcPct val="0"/>
              </a:spcBef>
              <a:spcAft>
                <a:spcPct val="0"/>
              </a:spcAft>
              <a:defRPr/>
            </a:pPr>
            <a:r>
              <a:rPr lang="en-US" altLang="zh-TW" sz="1600" b="1" dirty="0">
                <a:solidFill>
                  <a:srgbClr val="000000"/>
                </a:solidFill>
                <a:latin typeface="Calibri" panose="020F0502020204030204" pitchFamily="34" charset="0"/>
                <a:ea typeface="Arial Unicode MS" pitchFamily="34" charset="-120"/>
                <a:cs typeface="Arial Unicode MS" pitchFamily="34" charset="-120"/>
              </a:rPr>
              <a:t>Chip On Glass</a:t>
            </a:r>
          </a:p>
        </p:txBody>
      </p:sp>
      <p:sp>
        <p:nvSpPr>
          <p:cNvPr id="19" name="Скругленный прямоугольник 193"/>
          <p:cNvSpPr/>
          <p:nvPr/>
        </p:nvSpPr>
        <p:spPr>
          <a:xfrm>
            <a:off x="698077" y="5581665"/>
            <a:ext cx="2677063" cy="1593511"/>
          </a:xfrm>
          <a:prstGeom prst="roundRect">
            <a:avLst>
              <a:gd name="adj" fmla="val 4189"/>
            </a:avLst>
          </a:prstGeom>
          <a:solidFill>
            <a:schemeClr val="bg1"/>
          </a:solidFill>
          <a:ln w="63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3973" tIns="51982" rIns="103973" bIns="51982"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039940" fontAlgn="base">
              <a:spcBef>
                <a:spcPct val="0"/>
              </a:spcBef>
              <a:spcAft>
                <a:spcPct val="0"/>
              </a:spcAft>
              <a:defRPr/>
            </a:pPr>
            <a:endParaRPr kumimoji="1" lang="ru-RU" altLang="zh-TW" sz="2700">
              <a:solidFill>
                <a:srgbClr val="FFFFFF"/>
              </a:solidFill>
              <a:latin typeface="Arial" pitchFamily="34" charset="0"/>
              <a:cs typeface="Arial" pitchFamily="34" charset="0"/>
            </a:endParaRPr>
          </a:p>
        </p:txBody>
      </p:sp>
      <p:sp>
        <p:nvSpPr>
          <p:cNvPr id="20" name="TextBox 46"/>
          <p:cNvSpPr>
            <a:spLocks noChangeArrowheads="1"/>
          </p:cNvSpPr>
          <p:nvPr/>
        </p:nvSpPr>
        <p:spPr bwMode="auto">
          <a:xfrm>
            <a:off x="1056345" y="5411995"/>
            <a:ext cx="1960457" cy="351518"/>
          </a:xfrm>
          <a:prstGeom prst="rect">
            <a:avLst/>
          </a:prstGeom>
          <a:solidFill>
            <a:srgbClr val="B6DDE7"/>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cmpd="sng">
                <a:solidFill>
                  <a:srgbClr val="000000"/>
                </a:solidFill>
                <a:miter lim="800000"/>
                <a:headEnd/>
                <a:tailEnd/>
              </a14:hiddenLine>
            </a:ext>
          </a:extLst>
        </p:spPr>
        <p:txBody>
          <a:bodyPr lIns="103973" tIns="51982" rIns="103973" bIns="51982">
            <a:spAutoFit/>
          </a:bodyPr>
          <a:lstStyle/>
          <a:p>
            <a:pPr algn="ctr" defTabSz="1039940" fontAlgn="base">
              <a:spcBef>
                <a:spcPct val="0"/>
              </a:spcBef>
              <a:spcAft>
                <a:spcPct val="0"/>
              </a:spcAft>
              <a:defRPr/>
            </a:pPr>
            <a:r>
              <a:rPr lang="en-US" altLang="zh-TW" sz="1600" b="1" dirty="0">
                <a:solidFill>
                  <a:srgbClr val="000000"/>
                </a:solidFill>
                <a:latin typeface="Calibri" panose="020F0502020204030204" pitchFamily="34" charset="0"/>
                <a:ea typeface="Arial Unicode MS" pitchFamily="34" charset="-120"/>
                <a:cs typeface="Arial Unicode MS" pitchFamily="34" charset="-120"/>
              </a:rPr>
              <a:t>FPC On Glass</a:t>
            </a:r>
          </a:p>
        </p:txBody>
      </p:sp>
      <p:pic>
        <p:nvPicPr>
          <p:cNvPr id="29711" name="Picture 3" descr="IMG_558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7188" y="3954919"/>
            <a:ext cx="1912188" cy="80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2" name="Picture 6" descr="IMG_5979"/>
          <p:cNvPicPr>
            <a:picLocks noChangeAspect="1" noChangeArrowheads="1"/>
          </p:cNvPicPr>
          <p:nvPr/>
        </p:nvPicPr>
        <p:blipFill>
          <a:blip r:embed="rId7">
            <a:extLst>
              <a:ext uri="{28A0092B-C50C-407E-A947-70E740481C1C}">
                <a14:useLocalDpi xmlns:a14="http://schemas.microsoft.com/office/drawing/2010/main" val="0"/>
              </a:ext>
            </a:extLst>
          </a:blip>
          <a:srcRect l="6789" t="12070" r="7130"/>
          <a:stretch>
            <a:fillRect/>
          </a:stretch>
        </p:blipFill>
        <p:spPr bwMode="auto">
          <a:xfrm>
            <a:off x="1323680" y="1915363"/>
            <a:ext cx="1425787" cy="1028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91868" y="5964737"/>
            <a:ext cx="1709831" cy="98654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cap="sq">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Скругленный прямоугольник 193"/>
          <p:cNvSpPr/>
          <p:nvPr/>
        </p:nvSpPr>
        <p:spPr>
          <a:xfrm>
            <a:off x="4238410" y="1614506"/>
            <a:ext cx="2677063" cy="1427339"/>
          </a:xfrm>
          <a:prstGeom prst="roundRect">
            <a:avLst>
              <a:gd name="adj" fmla="val 4189"/>
            </a:avLst>
          </a:prstGeom>
          <a:solidFill>
            <a:schemeClr val="bg1"/>
          </a:solidFill>
          <a:ln w="63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3973" tIns="51982" rIns="103973" bIns="51982"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039940" fontAlgn="base">
              <a:spcBef>
                <a:spcPct val="0"/>
              </a:spcBef>
              <a:spcAft>
                <a:spcPct val="0"/>
              </a:spcAft>
              <a:defRPr/>
            </a:pPr>
            <a:endParaRPr kumimoji="1" lang="ru-RU" altLang="zh-TW" sz="2700" b="1">
              <a:solidFill>
                <a:srgbClr val="FFFFFF"/>
              </a:solidFill>
              <a:effectLst>
                <a:outerShdw blurRad="38100" dist="38100" dir="2700000" algn="tl">
                  <a:srgbClr val="000000">
                    <a:alpha val="43137"/>
                  </a:srgbClr>
                </a:outerShdw>
              </a:effectLst>
              <a:cs typeface="Arial" pitchFamily="34" charset="0"/>
            </a:endParaRPr>
          </a:p>
        </p:txBody>
      </p:sp>
      <p:sp>
        <p:nvSpPr>
          <p:cNvPr id="36" name="TextBox 46"/>
          <p:cNvSpPr>
            <a:spLocks noChangeArrowheads="1"/>
          </p:cNvSpPr>
          <p:nvPr/>
        </p:nvSpPr>
        <p:spPr bwMode="auto">
          <a:xfrm>
            <a:off x="4555870" y="1444831"/>
            <a:ext cx="2082985" cy="351518"/>
          </a:xfrm>
          <a:prstGeom prst="rect">
            <a:avLst/>
          </a:prstGeom>
          <a:solidFill>
            <a:srgbClr val="B6DDE7"/>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cmpd="sng">
                <a:solidFill>
                  <a:srgbClr val="000000"/>
                </a:solidFill>
                <a:miter lim="800000"/>
                <a:headEnd/>
                <a:tailEnd/>
              </a14:hiddenLine>
            </a:ext>
          </a:extLst>
        </p:spPr>
        <p:txBody>
          <a:bodyPr lIns="103973" tIns="51982" rIns="103973" bIns="51982">
            <a:spAutoFit/>
          </a:bodyPr>
          <a:lstStyle/>
          <a:p>
            <a:pPr algn="ctr" defTabSz="1039940" fontAlgn="base">
              <a:spcBef>
                <a:spcPct val="0"/>
              </a:spcBef>
              <a:spcAft>
                <a:spcPct val="0"/>
              </a:spcAft>
              <a:defRPr/>
            </a:pPr>
            <a:r>
              <a:rPr lang="en-US" altLang="zh-TW" sz="1600" b="1" dirty="0">
                <a:solidFill>
                  <a:srgbClr val="000000"/>
                </a:solidFill>
                <a:latin typeface="Calibri" panose="020F0502020204030204" pitchFamily="34" charset="0"/>
                <a:ea typeface="Arial Unicode MS" pitchFamily="34" charset="-120"/>
                <a:cs typeface="Arial Unicode MS" pitchFamily="34" charset="-120"/>
              </a:rPr>
              <a:t>Film On Board</a:t>
            </a:r>
          </a:p>
        </p:txBody>
      </p:sp>
      <p:sp>
        <p:nvSpPr>
          <p:cNvPr id="37" name="Скругленный прямоугольник 193"/>
          <p:cNvSpPr/>
          <p:nvPr/>
        </p:nvSpPr>
        <p:spPr>
          <a:xfrm>
            <a:off x="4238410" y="3528116"/>
            <a:ext cx="2677063" cy="1530541"/>
          </a:xfrm>
          <a:prstGeom prst="roundRect">
            <a:avLst>
              <a:gd name="adj" fmla="val 4189"/>
            </a:avLst>
          </a:prstGeom>
          <a:solidFill>
            <a:schemeClr val="bg1"/>
          </a:solidFill>
          <a:ln w="63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3973" tIns="51982" rIns="103973" bIns="51982"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039940" fontAlgn="base">
              <a:spcBef>
                <a:spcPct val="0"/>
              </a:spcBef>
              <a:spcAft>
                <a:spcPct val="0"/>
              </a:spcAft>
              <a:defRPr/>
            </a:pPr>
            <a:endParaRPr kumimoji="1" lang="ru-RU" altLang="zh-TW" sz="2700" b="1">
              <a:solidFill>
                <a:srgbClr val="FFFFFF"/>
              </a:solidFill>
              <a:effectLst>
                <a:outerShdw blurRad="38100" dist="38100" dir="2700000" algn="tl">
                  <a:srgbClr val="000000">
                    <a:alpha val="43137"/>
                  </a:srgbClr>
                </a:outerShdw>
              </a:effectLst>
              <a:cs typeface="Arial" pitchFamily="34" charset="0"/>
            </a:endParaRPr>
          </a:p>
        </p:txBody>
      </p:sp>
      <p:sp>
        <p:nvSpPr>
          <p:cNvPr id="38" name="TextBox 46"/>
          <p:cNvSpPr>
            <a:spLocks noChangeArrowheads="1"/>
          </p:cNvSpPr>
          <p:nvPr/>
        </p:nvSpPr>
        <p:spPr bwMode="auto">
          <a:xfrm>
            <a:off x="4555870" y="3358445"/>
            <a:ext cx="2082985" cy="351518"/>
          </a:xfrm>
          <a:prstGeom prst="rect">
            <a:avLst/>
          </a:prstGeom>
          <a:solidFill>
            <a:srgbClr val="B6DDE7"/>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cmpd="sng">
                <a:solidFill>
                  <a:srgbClr val="000000"/>
                </a:solidFill>
                <a:miter lim="800000"/>
                <a:headEnd/>
                <a:tailEnd/>
              </a14:hiddenLine>
            </a:ext>
          </a:extLst>
        </p:spPr>
        <p:txBody>
          <a:bodyPr lIns="103973" tIns="51982" rIns="103973" bIns="51982">
            <a:spAutoFit/>
          </a:bodyPr>
          <a:lstStyle/>
          <a:p>
            <a:pPr algn="ctr" defTabSz="1039940" fontAlgn="base">
              <a:spcBef>
                <a:spcPct val="0"/>
              </a:spcBef>
              <a:spcAft>
                <a:spcPct val="0"/>
              </a:spcAft>
              <a:defRPr/>
            </a:pPr>
            <a:r>
              <a:rPr lang="en-US" altLang="zh-TW" sz="1600" b="1" dirty="0">
                <a:solidFill>
                  <a:srgbClr val="000000"/>
                </a:solidFill>
                <a:latin typeface="Calibri" panose="020F0502020204030204" pitchFamily="34" charset="0"/>
                <a:ea typeface="Arial Unicode MS" pitchFamily="34" charset="-120"/>
                <a:cs typeface="Arial Unicode MS" pitchFamily="34" charset="-120"/>
              </a:rPr>
              <a:t>Film On Sensor Glass</a:t>
            </a:r>
          </a:p>
        </p:txBody>
      </p:sp>
      <p:sp>
        <p:nvSpPr>
          <p:cNvPr id="39" name="Скругленный прямоугольник 193"/>
          <p:cNvSpPr/>
          <p:nvPr/>
        </p:nvSpPr>
        <p:spPr>
          <a:xfrm>
            <a:off x="4238410" y="5581665"/>
            <a:ext cx="2677063" cy="1593511"/>
          </a:xfrm>
          <a:prstGeom prst="roundRect">
            <a:avLst>
              <a:gd name="adj" fmla="val 4189"/>
            </a:avLst>
          </a:prstGeom>
          <a:solidFill>
            <a:schemeClr val="bg1"/>
          </a:solidFill>
          <a:ln w="63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3973" tIns="51982" rIns="103973" bIns="51982"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039940" fontAlgn="base">
              <a:spcBef>
                <a:spcPct val="0"/>
              </a:spcBef>
              <a:spcAft>
                <a:spcPct val="0"/>
              </a:spcAft>
              <a:defRPr/>
            </a:pPr>
            <a:endParaRPr kumimoji="1" lang="ru-RU" altLang="zh-TW" sz="2700">
              <a:solidFill>
                <a:srgbClr val="FFFFFF"/>
              </a:solidFill>
              <a:latin typeface="Arial" pitchFamily="34" charset="0"/>
              <a:cs typeface="Arial" pitchFamily="34" charset="0"/>
            </a:endParaRPr>
          </a:p>
        </p:txBody>
      </p:sp>
      <p:sp>
        <p:nvSpPr>
          <p:cNvPr id="40" name="TextBox 46"/>
          <p:cNvSpPr>
            <a:spLocks noChangeArrowheads="1"/>
          </p:cNvSpPr>
          <p:nvPr/>
        </p:nvSpPr>
        <p:spPr bwMode="auto">
          <a:xfrm>
            <a:off x="4555870" y="5411995"/>
            <a:ext cx="2082985" cy="351518"/>
          </a:xfrm>
          <a:prstGeom prst="rect">
            <a:avLst/>
          </a:prstGeom>
          <a:solidFill>
            <a:srgbClr val="B6DDE7"/>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cmpd="sng">
                <a:solidFill>
                  <a:srgbClr val="000000"/>
                </a:solidFill>
                <a:miter lim="800000"/>
                <a:headEnd/>
                <a:tailEnd/>
              </a14:hiddenLine>
            </a:ext>
          </a:extLst>
        </p:spPr>
        <p:txBody>
          <a:bodyPr lIns="103973" tIns="51982" rIns="103973" bIns="51982">
            <a:spAutoFit/>
          </a:bodyPr>
          <a:lstStyle/>
          <a:p>
            <a:pPr algn="ctr" defTabSz="1039940" fontAlgn="base">
              <a:spcBef>
                <a:spcPct val="0"/>
              </a:spcBef>
              <a:spcAft>
                <a:spcPct val="0"/>
              </a:spcAft>
              <a:defRPr/>
            </a:pPr>
            <a:r>
              <a:rPr lang="en-US" altLang="zh-TW" sz="1600" b="1" dirty="0">
                <a:solidFill>
                  <a:srgbClr val="000000"/>
                </a:solidFill>
                <a:latin typeface="Calibri" panose="020F0502020204030204" pitchFamily="34" charset="0"/>
                <a:ea typeface="Arial Unicode MS" pitchFamily="34" charset="-120"/>
                <a:cs typeface="Arial Unicode MS" pitchFamily="34" charset="-120"/>
              </a:rPr>
              <a:t>Lamination(OCR)</a:t>
            </a:r>
          </a:p>
        </p:txBody>
      </p:sp>
      <p:pic>
        <p:nvPicPr>
          <p:cNvPr id="29720" name="Picture 7"/>
          <p:cNvPicPr>
            <a:picLocks noChangeAspect="1" noChangeArrowheads="1"/>
          </p:cNvPicPr>
          <p:nvPr/>
        </p:nvPicPr>
        <p:blipFill>
          <a:blip r:embed="rId9">
            <a:extLst>
              <a:ext uri="{28A0092B-C50C-407E-A947-70E740481C1C}">
                <a14:useLocalDpi xmlns:a14="http://schemas.microsoft.com/office/drawing/2010/main" val="0"/>
              </a:ext>
            </a:extLst>
          </a:blip>
          <a:srcRect t="18617" r="6152" b="11952"/>
          <a:stretch>
            <a:fillRect/>
          </a:stretch>
        </p:blipFill>
        <p:spPr bwMode="auto">
          <a:xfrm>
            <a:off x="4821314" y="1992328"/>
            <a:ext cx="1676413" cy="88334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2700" cap="sq">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21" name="Picture 6"/>
          <p:cNvPicPr>
            <a:picLocks noChangeAspect="1" noChangeArrowheads="1"/>
          </p:cNvPicPr>
          <p:nvPr/>
        </p:nvPicPr>
        <p:blipFill>
          <a:blip r:embed="rId10">
            <a:extLst>
              <a:ext uri="{28A0092B-C50C-407E-A947-70E740481C1C}">
                <a14:useLocalDpi xmlns:a14="http://schemas.microsoft.com/office/drawing/2010/main" val="0"/>
              </a:ext>
            </a:extLst>
          </a:blip>
          <a:srcRect t="6081" b="9071"/>
          <a:stretch>
            <a:fillRect/>
          </a:stretch>
        </p:blipFill>
        <p:spPr bwMode="auto">
          <a:xfrm>
            <a:off x="4821314" y="3928680"/>
            <a:ext cx="1676413" cy="937566"/>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22" name="Picture 6"/>
          <p:cNvPicPr preferRelativeResize="0">
            <a:picLocks noChangeArrowheads="1"/>
          </p:cNvPicPr>
          <p:nvPr/>
        </p:nvPicPr>
        <p:blipFill>
          <a:blip r:embed="rId11">
            <a:extLst>
              <a:ext uri="{28A0092B-C50C-407E-A947-70E740481C1C}">
                <a14:useLocalDpi xmlns:a14="http://schemas.microsoft.com/office/drawing/2010/main" val="0"/>
              </a:ext>
            </a:extLst>
          </a:blip>
          <a:srcRect t="9167" r="5380"/>
          <a:stretch>
            <a:fillRect/>
          </a:stretch>
        </p:blipFill>
        <p:spPr bwMode="auto">
          <a:xfrm>
            <a:off x="4821314" y="5964737"/>
            <a:ext cx="1676413" cy="986543"/>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089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Скругленный прямоугольник 193"/>
          <p:cNvSpPr/>
          <p:nvPr/>
        </p:nvSpPr>
        <p:spPr>
          <a:xfrm>
            <a:off x="8165441" y="5872181"/>
            <a:ext cx="1940036" cy="1250671"/>
          </a:xfrm>
          <a:prstGeom prst="roundRect">
            <a:avLst>
              <a:gd name="adj" fmla="val 4189"/>
            </a:avLst>
          </a:prstGeom>
          <a:solidFill>
            <a:schemeClr val="bg1"/>
          </a:solidFill>
          <a:ln w="63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3973" tIns="51982" rIns="103973" bIns="51982"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039940" fontAlgn="base">
              <a:spcBef>
                <a:spcPct val="0"/>
              </a:spcBef>
              <a:spcAft>
                <a:spcPct val="0"/>
              </a:spcAft>
              <a:defRPr/>
            </a:pPr>
            <a:endParaRPr kumimoji="1" lang="ru-RU" altLang="zh-TW" sz="2700">
              <a:solidFill>
                <a:srgbClr val="FFFFFF"/>
              </a:solidFill>
              <a:latin typeface="Arial" pitchFamily="34" charset="0"/>
              <a:cs typeface="Arial" pitchFamily="34" charset="0"/>
            </a:endParaRPr>
          </a:p>
        </p:txBody>
      </p:sp>
      <p:sp>
        <p:nvSpPr>
          <p:cNvPr id="39" name="Скругленный прямоугольник 193"/>
          <p:cNvSpPr/>
          <p:nvPr/>
        </p:nvSpPr>
        <p:spPr>
          <a:xfrm>
            <a:off x="5952537" y="5872181"/>
            <a:ext cx="1921471" cy="1250671"/>
          </a:xfrm>
          <a:prstGeom prst="roundRect">
            <a:avLst>
              <a:gd name="adj" fmla="val 4189"/>
            </a:avLst>
          </a:prstGeom>
          <a:solidFill>
            <a:schemeClr val="bg1"/>
          </a:solidFill>
          <a:ln w="63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3973" tIns="51982" rIns="103973" bIns="51982"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039940" fontAlgn="base">
              <a:spcBef>
                <a:spcPct val="0"/>
              </a:spcBef>
              <a:spcAft>
                <a:spcPct val="0"/>
              </a:spcAft>
              <a:defRPr/>
            </a:pPr>
            <a:endParaRPr kumimoji="1" lang="ru-RU" altLang="zh-TW" sz="2700">
              <a:solidFill>
                <a:srgbClr val="000000"/>
              </a:solidFill>
              <a:latin typeface="Arial" pitchFamily="34" charset="0"/>
              <a:cs typeface="Arial" pitchFamily="34" charset="0"/>
            </a:endParaRPr>
          </a:p>
        </p:txBody>
      </p:sp>
      <p:sp>
        <p:nvSpPr>
          <p:cNvPr id="17" name="Скругленный прямоугольник 193"/>
          <p:cNvSpPr/>
          <p:nvPr/>
        </p:nvSpPr>
        <p:spPr>
          <a:xfrm>
            <a:off x="5937685" y="4486823"/>
            <a:ext cx="1936323" cy="1250671"/>
          </a:xfrm>
          <a:prstGeom prst="roundRect">
            <a:avLst>
              <a:gd name="adj" fmla="val 4189"/>
            </a:avLst>
          </a:prstGeom>
          <a:solidFill>
            <a:schemeClr val="bg1"/>
          </a:solidFill>
          <a:ln w="63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3973" tIns="51982" rIns="103973" bIns="51982"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039940" fontAlgn="base">
              <a:spcBef>
                <a:spcPct val="0"/>
              </a:spcBef>
              <a:spcAft>
                <a:spcPct val="0"/>
              </a:spcAft>
              <a:defRPr/>
            </a:pPr>
            <a:endParaRPr kumimoji="1" lang="ru-RU" altLang="zh-TW" sz="2700">
              <a:solidFill>
                <a:srgbClr val="000000"/>
              </a:solidFill>
              <a:latin typeface="Arial" pitchFamily="34" charset="0"/>
              <a:cs typeface="Arial" pitchFamily="34" charset="0"/>
            </a:endParaRPr>
          </a:p>
        </p:txBody>
      </p:sp>
      <p:sp>
        <p:nvSpPr>
          <p:cNvPr id="30726" name="Text Box 7"/>
          <p:cNvSpPr txBox="1">
            <a:spLocks noChangeArrowheads="1"/>
          </p:cNvSpPr>
          <p:nvPr/>
        </p:nvSpPr>
        <p:spPr bwMode="auto">
          <a:xfrm>
            <a:off x="6104149" y="2151515"/>
            <a:ext cx="1425787" cy="320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973" tIns="51982" rIns="103973" bIns="51982">
            <a:spAutoFit/>
          </a:bodyPr>
          <a:lstStyle>
            <a:lvl1pPr algn="l" eaLnBrk="0" hangingPunct="0">
              <a:spcBef>
                <a:spcPct val="20000"/>
              </a:spcBef>
              <a:buChar char="•"/>
              <a:defRPr kumimoji="1" sz="3200">
                <a:solidFill>
                  <a:schemeClr val="tx1"/>
                </a:solidFill>
                <a:latin typeface="Times New Roman" pitchFamily="18" charset="0"/>
                <a:ea typeface="新細明體" charset="-120"/>
              </a:defRPr>
            </a:lvl1pPr>
            <a:lvl2pPr marL="742950" indent="-285750" algn="l" eaLnBrk="0" hangingPunct="0">
              <a:spcBef>
                <a:spcPct val="20000"/>
              </a:spcBef>
              <a:buChar char="–"/>
              <a:defRPr kumimoji="1" sz="2800">
                <a:solidFill>
                  <a:schemeClr val="tx1"/>
                </a:solidFill>
                <a:latin typeface="Times New Roman" pitchFamily="18" charset="0"/>
                <a:ea typeface="新細明體"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defTabSz="1039940" eaLnBrk="1" fontAlgn="base" hangingPunct="1">
              <a:spcBef>
                <a:spcPct val="50000"/>
              </a:spcBef>
              <a:spcAft>
                <a:spcPct val="0"/>
              </a:spcAft>
              <a:buNone/>
            </a:pPr>
            <a:endParaRPr kumimoji="0" lang="zh-TW" altLang="zh-TW" sz="1400">
              <a:solidFill>
                <a:srgbClr val="000000"/>
              </a:solidFill>
              <a:cs typeface="Times New Roman" pitchFamily="18" charset="0"/>
            </a:endParaRPr>
          </a:p>
        </p:txBody>
      </p:sp>
      <p:sp>
        <p:nvSpPr>
          <p:cNvPr id="50182" name="Rectangle 13"/>
          <p:cNvSpPr>
            <a:spLocks noChangeArrowheads="1"/>
          </p:cNvSpPr>
          <p:nvPr/>
        </p:nvSpPr>
        <p:spPr bwMode="auto">
          <a:xfrm>
            <a:off x="-63085" y="1350408"/>
            <a:ext cx="6183979" cy="732911"/>
          </a:xfrm>
          <a:prstGeom prst="rect">
            <a:avLst/>
          </a:prstGeom>
          <a:noFill/>
          <a:ln>
            <a:noFill/>
          </a:ln>
          <a:extLst/>
        </p:spPr>
        <p:txBody>
          <a:bodyPr lIns="103973" tIns="51982" rIns="103973" bIns="51982"/>
          <a:lstStyle>
            <a:lvl1pPr marL="342900" indent="-342900" algn="l" eaLnBrk="0" hangingPunct="0">
              <a:spcBef>
                <a:spcPct val="20000"/>
              </a:spcBef>
              <a:buChar char="•"/>
              <a:defRPr kumimoji="1" sz="3200">
                <a:solidFill>
                  <a:schemeClr val="tx1"/>
                </a:solidFill>
                <a:latin typeface="Times New Roman" pitchFamily="18" charset="0"/>
                <a:ea typeface="新細明體" charset="-120"/>
              </a:defRPr>
            </a:lvl1pPr>
            <a:lvl2pPr marL="742950" indent="-285750" algn="l" eaLnBrk="0" hangingPunct="0">
              <a:spcBef>
                <a:spcPct val="20000"/>
              </a:spcBef>
              <a:buChar char="–"/>
              <a:defRPr kumimoji="1" sz="2800">
                <a:solidFill>
                  <a:schemeClr val="tx1"/>
                </a:solidFill>
                <a:latin typeface="Times New Roman" pitchFamily="18" charset="0"/>
                <a:ea typeface="新細明體"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861839" lvl="1" indent="-341972" defTabSz="1039940" eaLnBrk="1" fontAlgn="base" hangingPunct="1">
              <a:lnSpc>
                <a:spcPct val="105000"/>
              </a:lnSpc>
              <a:spcAft>
                <a:spcPct val="0"/>
              </a:spcAft>
              <a:buClr>
                <a:srgbClr val="000099"/>
              </a:buClr>
              <a:buFont typeface="Wingdings" panose="05000000000000000000" pitchFamily="2" charset="2"/>
              <a:buChar char="n"/>
              <a:defRPr/>
            </a:pPr>
            <a:r>
              <a:rPr lang="en-US" altLang="zh-TW" sz="2400" b="1" u="sng" dirty="0">
                <a:solidFill>
                  <a:srgbClr val="000000"/>
                </a:solidFill>
                <a:latin typeface="Calibri" panose="020F0502020204030204" pitchFamily="34" charset="0"/>
                <a:ea typeface="Arial Unicode MS" pitchFamily="34" charset="-120"/>
                <a:cs typeface="Arial" pitchFamily="34" charset="0"/>
              </a:rPr>
              <a:t>Ultra High Speed AOC :  </a:t>
            </a:r>
          </a:p>
          <a:p>
            <a:pPr lvl="2" defTabSz="1039940" eaLnBrk="1" fontAlgn="base" hangingPunct="1">
              <a:lnSpc>
                <a:spcPct val="105000"/>
              </a:lnSpc>
              <a:spcAft>
                <a:spcPct val="0"/>
              </a:spcAft>
              <a:buClr>
                <a:srgbClr val="000099"/>
              </a:buClr>
              <a:buFont typeface="Wingdings" panose="05000000000000000000" pitchFamily="2" charset="2"/>
              <a:buChar char="l"/>
              <a:defRPr/>
            </a:pPr>
            <a:r>
              <a:rPr lang="en-US" altLang="zh-TW" sz="2100" b="1" dirty="0">
                <a:solidFill>
                  <a:srgbClr val="000000"/>
                </a:solidFill>
                <a:latin typeface="Calibri" panose="020F0502020204030204" pitchFamily="34" charset="0"/>
                <a:ea typeface="Arial Unicode MS" pitchFamily="34" charset="-120"/>
                <a:cs typeface="Arial" pitchFamily="34" charset="0"/>
              </a:rPr>
              <a:t>  </a:t>
            </a:r>
            <a:r>
              <a:rPr lang="en-US" altLang="zh-TW" sz="2200" b="1" dirty="0">
                <a:solidFill>
                  <a:srgbClr val="000000"/>
                </a:solidFill>
                <a:latin typeface="Calibri" panose="020F0502020204030204" pitchFamily="34" charset="0"/>
                <a:ea typeface="Arial Unicode MS" pitchFamily="34" charset="-120"/>
                <a:cs typeface="Arial" pitchFamily="34" charset="0"/>
              </a:rPr>
              <a:t>HDMI, DVI, USB3.0, SFP+, QSFP+</a:t>
            </a:r>
          </a:p>
          <a:p>
            <a:pPr lvl="1" defTabSz="1039940" eaLnBrk="1" fontAlgn="base" hangingPunct="1">
              <a:lnSpc>
                <a:spcPct val="105000"/>
              </a:lnSpc>
              <a:spcAft>
                <a:spcPct val="0"/>
              </a:spcAft>
              <a:buClr>
                <a:srgbClr val="000099"/>
              </a:buClr>
              <a:buNone/>
              <a:defRPr/>
            </a:pPr>
            <a:endParaRPr lang="en-US" altLang="zh-TW" sz="2300" b="1" u="sng" dirty="0">
              <a:solidFill>
                <a:srgbClr val="000000"/>
              </a:solidFill>
              <a:latin typeface="Calibri" panose="020F0502020204030204" pitchFamily="34" charset="0"/>
              <a:ea typeface="Arial Unicode MS" pitchFamily="34" charset="-120"/>
              <a:cs typeface="Arial Unicode MS" pitchFamily="34" charset="-120"/>
            </a:endParaRPr>
          </a:p>
          <a:p>
            <a:pPr lvl="1" defTabSz="1039940" eaLnBrk="1" fontAlgn="base" hangingPunct="1">
              <a:lnSpc>
                <a:spcPct val="105000"/>
              </a:lnSpc>
              <a:spcAft>
                <a:spcPct val="0"/>
              </a:spcAft>
              <a:buClr>
                <a:srgbClr val="000099"/>
              </a:buClr>
              <a:buNone/>
              <a:defRPr/>
            </a:pPr>
            <a:endParaRPr lang="en-US" altLang="zh-TW" sz="2300" b="1" u="sng" dirty="0">
              <a:solidFill>
                <a:srgbClr val="000000"/>
              </a:solidFill>
              <a:latin typeface="Calibri" panose="020F0502020204030204" pitchFamily="34" charset="0"/>
              <a:cs typeface="Arial" charset="0"/>
            </a:endParaRPr>
          </a:p>
        </p:txBody>
      </p:sp>
      <p:sp>
        <p:nvSpPr>
          <p:cNvPr id="61445" name="Rectangle 18"/>
          <p:cNvSpPr>
            <a:spLocks noChangeArrowheads="1"/>
          </p:cNvSpPr>
          <p:nvPr/>
        </p:nvSpPr>
        <p:spPr bwMode="auto">
          <a:xfrm>
            <a:off x="1290266" y="181917"/>
            <a:ext cx="9670472" cy="974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973" tIns="51982" rIns="103973" bIns="51982" anchor="ctr"/>
          <a:lstStyle>
            <a:lvl1pPr algn="l"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algn="l"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defTabSz="1039940" eaLnBrk="1" fontAlgn="base" hangingPunct="1">
              <a:spcBef>
                <a:spcPct val="0"/>
              </a:spcBef>
              <a:spcAft>
                <a:spcPct val="0"/>
              </a:spcAft>
              <a:buNone/>
              <a:defRPr/>
            </a:pPr>
            <a:r>
              <a:rPr lang="en-US" altLang="zh-TW" b="1" i="1" dirty="0">
                <a:solidFill>
                  <a:srgbClr val="FF0000"/>
                </a:solidFill>
                <a:latin typeface="Calibri" panose="020F0502020204030204" pitchFamily="34" charset="0"/>
                <a:ea typeface="Arial Unicode MS" pitchFamily="34" charset="-120"/>
                <a:cs typeface="Arial Unicode MS" pitchFamily="34" charset="-120"/>
              </a:rPr>
              <a:t/>
            </a:r>
            <a:br>
              <a:rPr lang="en-US" altLang="zh-TW" b="1" i="1" dirty="0">
                <a:solidFill>
                  <a:srgbClr val="FF0000"/>
                </a:solidFill>
                <a:latin typeface="Calibri" panose="020F0502020204030204" pitchFamily="34" charset="0"/>
                <a:ea typeface="Arial Unicode MS" pitchFamily="34" charset="-120"/>
                <a:cs typeface="Arial Unicode MS" pitchFamily="34" charset="-120"/>
              </a:rPr>
            </a:br>
            <a:r>
              <a:rPr lang="en-US" altLang="ja-JP" b="1" dirty="0">
                <a:solidFill>
                  <a:srgbClr val="000066"/>
                </a:solidFill>
                <a:latin typeface="Calibri" panose="020F0502020204030204" pitchFamily="34" charset="0"/>
                <a:ea typeface="Arial Unicode MS" pitchFamily="34" charset="-120"/>
                <a:cs typeface="Arial Unicode MS" pitchFamily="34" charset="-120"/>
              </a:rPr>
              <a:t>Optical</a:t>
            </a:r>
            <a:r>
              <a:rPr lang="en-US" altLang="zh-TW" b="1" dirty="0">
                <a:solidFill>
                  <a:srgbClr val="000066"/>
                </a:solidFill>
                <a:latin typeface="Calibri" panose="020F0502020204030204" pitchFamily="34" charset="0"/>
                <a:ea typeface="Arial Unicode MS" pitchFamily="34" charset="-120"/>
                <a:cs typeface="Arial Unicode MS" pitchFamily="34" charset="-120"/>
              </a:rPr>
              <a:t> Communication</a:t>
            </a:r>
            <a:br>
              <a:rPr lang="en-US" altLang="zh-TW" b="1" dirty="0">
                <a:solidFill>
                  <a:srgbClr val="000066"/>
                </a:solidFill>
                <a:latin typeface="Calibri" panose="020F0502020204030204" pitchFamily="34" charset="0"/>
                <a:ea typeface="Arial Unicode MS" pitchFamily="34" charset="-120"/>
                <a:cs typeface="Arial Unicode MS" pitchFamily="34" charset="-120"/>
              </a:rPr>
            </a:br>
            <a:r>
              <a:rPr lang="en-US" altLang="zh-TW" b="1" dirty="0">
                <a:solidFill>
                  <a:srgbClr val="000066"/>
                </a:solidFill>
                <a:latin typeface="Calibri" panose="020F0502020204030204" pitchFamily="34" charset="0"/>
                <a:ea typeface="Arial Unicode MS" pitchFamily="34" charset="-120"/>
                <a:cs typeface="Arial" pitchFamily="34" charset="0"/>
              </a:rPr>
              <a:t> </a:t>
            </a:r>
          </a:p>
        </p:txBody>
      </p:sp>
      <p:sp>
        <p:nvSpPr>
          <p:cNvPr id="61449" name="Rectangle 3"/>
          <p:cNvSpPr txBox="1">
            <a:spLocks noChangeArrowheads="1"/>
          </p:cNvSpPr>
          <p:nvPr/>
        </p:nvSpPr>
        <p:spPr bwMode="auto">
          <a:xfrm>
            <a:off x="12702" y="4054022"/>
            <a:ext cx="5539776" cy="4143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973" tIns="51982" rIns="103973" bIns="51982"/>
          <a:lstStyle>
            <a:lvl1pPr marL="342900" indent="-342900" algn="l"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algn="l"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lvl="1" defTabSz="1039940" eaLnBrk="1" fontAlgn="base" hangingPunct="1">
              <a:lnSpc>
                <a:spcPct val="105000"/>
              </a:lnSpc>
              <a:spcAft>
                <a:spcPct val="0"/>
              </a:spcAft>
              <a:buClr>
                <a:srgbClr val="000099"/>
              </a:buClr>
              <a:buNone/>
              <a:defRPr/>
            </a:pPr>
            <a:r>
              <a:rPr lang="en-US" altLang="zh-TW" sz="2100" b="1" dirty="0">
                <a:solidFill>
                  <a:srgbClr val="000000"/>
                </a:solidFill>
                <a:latin typeface="Calibri" panose="020F0502020204030204" pitchFamily="34" charset="0"/>
                <a:ea typeface="Arial Unicode MS" pitchFamily="34" charset="-120"/>
                <a:cs typeface="Arial Unicode MS" pitchFamily="34" charset="-120"/>
              </a:rPr>
              <a:t>Target Application:</a:t>
            </a:r>
          </a:p>
          <a:p>
            <a:pPr marL="924217" lvl="1" indent="-216609" defTabSz="1039940" fontAlgn="base">
              <a:spcBef>
                <a:spcPts val="684"/>
              </a:spcBef>
              <a:spcAft>
                <a:spcPct val="0"/>
              </a:spcAft>
              <a:buSzPct val="60000"/>
              <a:buFont typeface="Wingdings" pitchFamily="2" charset="2"/>
              <a:buChar char="l"/>
              <a:defRPr/>
            </a:pPr>
            <a:r>
              <a:rPr lang="en-US" altLang="zh-TW" sz="2100" b="1" dirty="0">
                <a:solidFill>
                  <a:srgbClr val="000000"/>
                </a:solidFill>
                <a:latin typeface="Calibri" panose="020F0502020204030204" pitchFamily="34" charset="0"/>
                <a:cs typeface="Arial" pitchFamily="34" charset="0"/>
              </a:rPr>
              <a:t>Medical Imaging Equipment</a:t>
            </a:r>
          </a:p>
          <a:p>
            <a:pPr marL="924217" lvl="1" indent="-216609" defTabSz="1039940" fontAlgn="base">
              <a:spcBef>
                <a:spcPts val="684"/>
              </a:spcBef>
              <a:spcAft>
                <a:spcPct val="0"/>
              </a:spcAft>
              <a:buSzPct val="60000"/>
              <a:buFont typeface="Wingdings" pitchFamily="2" charset="2"/>
              <a:buChar char="l"/>
              <a:defRPr/>
            </a:pPr>
            <a:r>
              <a:rPr lang="en-US" altLang="zh-TW" sz="2100" b="1" dirty="0">
                <a:solidFill>
                  <a:srgbClr val="000000"/>
                </a:solidFill>
                <a:latin typeface="Calibri" panose="020F0502020204030204" pitchFamily="34" charset="0"/>
                <a:cs typeface="Arial" pitchFamily="34" charset="0"/>
              </a:rPr>
              <a:t>Cloud Computing</a:t>
            </a:r>
          </a:p>
          <a:p>
            <a:pPr marL="924217" lvl="1" indent="-216609" defTabSz="1039940" fontAlgn="base">
              <a:spcBef>
                <a:spcPts val="684"/>
              </a:spcBef>
              <a:spcAft>
                <a:spcPct val="0"/>
              </a:spcAft>
              <a:buSzPct val="60000"/>
              <a:buFont typeface="Wingdings" pitchFamily="2" charset="2"/>
              <a:buChar char="l"/>
              <a:defRPr/>
            </a:pPr>
            <a:r>
              <a:rPr lang="en-US" altLang="zh-TW" sz="2100" b="1" dirty="0">
                <a:solidFill>
                  <a:srgbClr val="000000"/>
                </a:solidFill>
                <a:latin typeface="Calibri" panose="020F0502020204030204" pitchFamily="34" charset="0"/>
                <a:cs typeface="Arial" pitchFamily="34" charset="0"/>
              </a:rPr>
              <a:t>Telecommunications</a:t>
            </a:r>
          </a:p>
          <a:p>
            <a:pPr marL="924217" lvl="1" indent="-216609" defTabSz="1039940" fontAlgn="base">
              <a:spcBef>
                <a:spcPts val="684"/>
              </a:spcBef>
              <a:spcAft>
                <a:spcPct val="0"/>
              </a:spcAft>
              <a:buSzPct val="60000"/>
              <a:buFont typeface="Wingdings" pitchFamily="2" charset="2"/>
              <a:buChar char="l"/>
              <a:defRPr/>
            </a:pPr>
            <a:r>
              <a:rPr lang="en-US" altLang="zh-TW" sz="2100" b="1" dirty="0">
                <a:solidFill>
                  <a:srgbClr val="000000"/>
                </a:solidFill>
                <a:latin typeface="Calibri" panose="020F0502020204030204" pitchFamily="34" charset="0"/>
                <a:cs typeface="Arial" pitchFamily="34" charset="0"/>
              </a:rPr>
              <a:t>Conference Room</a:t>
            </a:r>
            <a:r>
              <a:rPr lang="zh-TW" altLang="en-US" sz="2100" b="1" dirty="0">
                <a:solidFill>
                  <a:srgbClr val="000000"/>
                </a:solidFill>
                <a:latin typeface="Calibri" panose="020F0502020204030204" pitchFamily="34" charset="0"/>
                <a:cs typeface="Arial" pitchFamily="34" charset="0"/>
              </a:rPr>
              <a:t> </a:t>
            </a:r>
            <a:r>
              <a:rPr lang="en-US" altLang="zh-TW" sz="2100" b="1" dirty="0">
                <a:solidFill>
                  <a:srgbClr val="000000"/>
                </a:solidFill>
                <a:latin typeface="Calibri" panose="020F0502020204030204" pitchFamily="34" charset="0"/>
                <a:cs typeface="Arial" pitchFamily="34" charset="0"/>
              </a:rPr>
              <a:t>Video System</a:t>
            </a:r>
          </a:p>
          <a:p>
            <a:pPr marL="924217" lvl="1" indent="-216609" defTabSz="1039940" fontAlgn="base">
              <a:spcBef>
                <a:spcPts val="684"/>
              </a:spcBef>
              <a:spcAft>
                <a:spcPct val="0"/>
              </a:spcAft>
              <a:buSzPct val="60000"/>
              <a:buFont typeface="Wingdings" pitchFamily="2" charset="2"/>
              <a:buChar char="l"/>
              <a:defRPr/>
            </a:pPr>
            <a:r>
              <a:rPr lang="en-US" altLang="zh-TW" sz="2100" b="1" dirty="0">
                <a:solidFill>
                  <a:srgbClr val="000000"/>
                </a:solidFill>
                <a:latin typeface="Calibri" panose="020F0502020204030204" pitchFamily="34" charset="0"/>
                <a:cs typeface="Arial" pitchFamily="34" charset="0"/>
              </a:rPr>
              <a:t>Factory Automation Systems </a:t>
            </a:r>
          </a:p>
          <a:p>
            <a:pPr marL="924217" lvl="1" indent="-216609" defTabSz="1039940" fontAlgn="base">
              <a:spcBef>
                <a:spcPts val="684"/>
              </a:spcBef>
              <a:spcAft>
                <a:spcPct val="0"/>
              </a:spcAft>
              <a:buSzPct val="60000"/>
              <a:buFont typeface="Wingdings" pitchFamily="2" charset="2"/>
              <a:buChar char="l"/>
              <a:defRPr/>
            </a:pPr>
            <a:r>
              <a:rPr lang="en-US" altLang="zh-TW" sz="2100" b="1" dirty="0">
                <a:solidFill>
                  <a:srgbClr val="000000"/>
                </a:solidFill>
                <a:latin typeface="Calibri" panose="020F0502020204030204" pitchFamily="34" charset="0"/>
                <a:cs typeface="Arial" pitchFamily="34" charset="0"/>
              </a:rPr>
              <a:t>LED signboards and Kiosk.</a:t>
            </a:r>
          </a:p>
        </p:txBody>
      </p:sp>
      <p:sp>
        <p:nvSpPr>
          <p:cNvPr id="5" name="手繪多邊形 4"/>
          <p:cNvSpPr/>
          <p:nvPr/>
        </p:nvSpPr>
        <p:spPr bwMode="auto">
          <a:xfrm>
            <a:off x="8755222" y="3410921"/>
            <a:ext cx="159658" cy="188913"/>
          </a:xfrm>
          <a:custGeom>
            <a:avLst/>
            <a:gdLst>
              <a:gd name="connsiteX0" fmla="*/ 51435 w 137160"/>
              <a:gd name="connsiteY0" fmla="*/ 0 h 171450"/>
              <a:gd name="connsiteX1" fmla="*/ 51435 w 137160"/>
              <a:gd name="connsiteY1" fmla="*/ 0 h 171450"/>
              <a:gd name="connsiteX2" fmla="*/ 36195 w 137160"/>
              <a:gd name="connsiteY2" fmla="*/ 5715 h 171450"/>
              <a:gd name="connsiteX3" fmla="*/ 20955 w 137160"/>
              <a:gd name="connsiteY3" fmla="*/ 9525 h 171450"/>
              <a:gd name="connsiteX4" fmla="*/ 15240 w 137160"/>
              <a:gd name="connsiteY4" fmla="*/ 11430 h 171450"/>
              <a:gd name="connsiteX5" fmla="*/ 3810 w 137160"/>
              <a:gd name="connsiteY5" fmla="*/ 20955 h 171450"/>
              <a:gd name="connsiteX6" fmla="*/ 0 w 137160"/>
              <a:gd name="connsiteY6" fmla="*/ 26670 h 171450"/>
              <a:gd name="connsiteX7" fmla="*/ 3810 w 137160"/>
              <a:gd name="connsiteY7" fmla="*/ 53340 h 171450"/>
              <a:gd name="connsiteX8" fmla="*/ 7620 w 137160"/>
              <a:gd name="connsiteY8" fmla="*/ 59055 h 171450"/>
              <a:gd name="connsiteX9" fmla="*/ 9525 w 137160"/>
              <a:gd name="connsiteY9" fmla="*/ 64770 h 171450"/>
              <a:gd name="connsiteX10" fmla="*/ 17145 w 137160"/>
              <a:gd name="connsiteY10" fmla="*/ 76200 h 171450"/>
              <a:gd name="connsiteX11" fmla="*/ 20955 w 137160"/>
              <a:gd name="connsiteY11" fmla="*/ 81915 h 171450"/>
              <a:gd name="connsiteX12" fmla="*/ 32385 w 137160"/>
              <a:gd name="connsiteY12" fmla="*/ 93345 h 171450"/>
              <a:gd name="connsiteX13" fmla="*/ 38100 w 137160"/>
              <a:gd name="connsiteY13" fmla="*/ 97155 h 171450"/>
              <a:gd name="connsiteX14" fmla="*/ 49530 w 137160"/>
              <a:gd name="connsiteY14" fmla="*/ 108585 h 171450"/>
              <a:gd name="connsiteX15" fmla="*/ 55245 w 137160"/>
              <a:gd name="connsiteY15" fmla="*/ 114300 h 171450"/>
              <a:gd name="connsiteX16" fmla="*/ 60960 w 137160"/>
              <a:gd name="connsiteY16" fmla="*/ 120015 h 171450"/>
              <a:gd name="connsiteX17" fmla="*/ 70485 w 137160"/>
              <a:gd name="connsiteY17" fmla="*/ 131445 h 171450"/>
              <a:gd name="connsiteX18" fmla="*/ 78105 w 137160"/>
              <a:gd name="connsiteY18" fmla="*/ 154305 h 171450"/>
              <a:gd name="connsiteX19" fmla="*/ 80010 w 137160"/>
              <a:gd name="connsiteY19" fmla="*/ 160020 h 171450"/>
              <a:gd name="connsiteX20" fmla="*/ 91440 w 137160"/>
              <a:gd name="connsiteY20" fmla="*/ 167640 h 171450"/>
              <a:gd name="connsiteX21" fmla="*/ 97155 w 137160"/>
              <a:gd name="connsiteY21" fmla="*/ 171450 h 171450"/>
              <a:gd name="connsiteX22" fmla="*/ 116205 w 137160"/>
              <a:gd name="connsiteY22" fmla="*/ 169545 h 171450"/>
              <a:gd name="connsiteX23" fmla="*/ 127635 w 137160"/>
              <a:gd name="connsiteY23" fmla="*/ 161925 h 171450"/>
              <a:gd name="connsiteX24" fmla="*/ 131445 w 137160"/>
              <a:gd name="connsiteY24" fmla="*/ 148590 h 171450"/>
              <a:gd name="connsiteX25" fmla="*/ 137160 w 137160"/>
              <a:gd name="connsiteY25" fmla="*/ 137160 h 171450"/>
              <a:gd name="connsiteX26" fmla="*/ 133350 w 137160"/>
              <a:gd name="connsiteY26" fmla="*/ 120015 h 171450"/>
              <a:gd name="connsiteX27" fmla="*/ 125730 w 137160"/>
              <a:gd name="connsiteY27" fmla="*/ 108585 h 171450"/>
              <a:gd name="connsiteX28" fmla="*/ 118110 w 137160"/>
              <a:gd name="connsiteY28" fmla="*/ 99060 h 171450"/>
              <a:gd name="connsiteX29" fmla="*/ 110490 w 137160"/>
              <a:gd name="connsiteY29" fmla="*/ 81915 h 171450"/>
              <a:gd name="connsiteX30" fmla="*/ 108585 w 137160"/>
              <a:gd name="connsiteY30" fmla="*/ 76200 h 171450"/>
              <a:gd name="connsiteX31" fmla="*/ 104775 w 137160"/>
              <a:gd name="connsiteY31" fmla="*/ 70485 h 171450"/>
              <a:gd name="connsiteX32" fmla="*/ 99060 w 137160"/>
              <a:gd name="connsiteY32" fmla="*/ 53340 h 171450"/>
              <a:gd name="connsiteX33" fmla="*/ 97155 w 137160"/>
              <a:gd name="connsiteY33" fmla="*/ 47625 h 171450"/>
              <a:gd name="connsiteX34" fmla="*/ 85725 w 137160"/>
              <a:gd name="connsiteY34" fmla="*/ 36195 h 171450"/>
              <a:gd name="connsiteX35" fmla="*/ 74295 w 137160"/>
              <a:gd name="connsiteY35" fmla="*/ 30480 h 171450"/>
              <a:gd name="connsiteX36" fmla="*/ 72390 w 137160"/>
              <a:gd name="connsiteY36" fmla="*/ 24765 h 171450"/>
              <a:gd name="connsiteX37" fmla="*/ 60960 w 137160"/>
              <a:gd name="connsiteY37" fmla="*/ 17145 h 171450"/>
              <a:gd name="connsiteX38" fmla="*/ 59055 w 137160"/>
              <a:gd name="connsiteY38" fmla="*/ 9525 h 171450"/>
              <a:gd name="connsiteX39" fmla="*/ 53340 w 137160"/>
              <a:gd name="connsiteY39" fmla="*/ 5715 h 171450"/>
              <a:gd name="connsiteX40" fmla="*/ 51435 w 137160"/>
              <a:gd name="connsiteY40"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7160" h="171450">
                <a:moveTo>
                  <a:pt x="51435" y="0"/>
                </a:moveTo>
                <a:lnTo>
                  <a:pt x="51435" y="0"/>
                </a:lnTo>
                <a:cubicBezTo>
                  <a:pt x="46355" y="1905"/>
                  <a:pt x="41373" y="4097"/>
                  <a:pt x="36195" y="5715"/>
                </a:cubicBezTo>
                <a:cubicBezTo>
                  <a:pt x="31197" y="7277"/>
                  <a:pt x="25923" y="7869"/>
                  <a:pt x="20955" y="9525"/>
                </a:cubicBezTo>
                <a:cubicBezTo>
                  <a:pt x="19050" y="10160"/>
                  <a:pt x="17036" y="10532"/>
                  <a:pt x="15240" y="11430"/>
                </a:cubicBezTo>
                <a:cubicBezTo>
                  <a:pt x="10959" y="13571"/>
                  <a:pt x="6819" y="17344"/>
                  <a:pt x="3810" y="20955"/>
                </a:cubicBezTo>
                <a:cubicBezTo>
                  <a:pt x="2344" y="22714"/>
                  <a:pt x="1270" y="24765"/>
                  <a:pt x="0" y="26670"/>
                </a:cubicBezTo>
                <a:cubicBezTo>
                  <a:pt x="487" y="32024"/>
                  <a:pt x="145" y="46010"/>
                  <a:pt x="3810" y="53340"/>
                </a:cubicBezTo>
                <a:cubicBezTo>
                  <a:pt x="4834" y="55388"/>
                  <a:pt x="6596" y="57007"/>
                  <a:pt x="7620" y="59055"/>
                </a:cubicBezTo>
                <a:cubicBezTo>
                  <a:pt x="8518" y="60851"/>
                  <a:pt x="8550" y="63015"/>
                  <a:pt x="9525" y="64770"/>
                </a:cubicBezTo>
                <a:cubicBezTo>
                  <a:pt x="11749" y="68773"/>
                  <a:pt x="14605" y="72390"/>
                  <a:pt x="17145" y="76200"/>
                </a:cubicBezTo>
                <a:cubicBezTo>
                  <a:pt x="18415" y="78105"/>
                  <a:pt x="19336" y="80296"/>
                  <a:pt x="20955" y="81915"/>
                </a:cubicBezTo>
                <a:cubicBezTo>
                  <a:pt x="24765" y="85725"/>
                  <a:pt x="27902" y="90356"/>
                  <a:pt x="32385" y="93345"/>
                </a:cubicBezTo>
                <a:cubicBezTo>
                  <a:pt x="34290" y="94615"/>
                  <a:pt x="36389" y="95634"/>
                  <a:pt x="38100" y="97155"/>
                </a:cubicBezTo>
                <a:cubicBezTo>
                  <a:pt x="42127" y="100735"/>
                  <a:pt x="45720" y="104775"/>
                  <a:pt x="49530" y="108585"/>
                </a:cubicBezTo>
                <a:lnTo>
                  <a:pt x="55245" y="114300"/>
                </a:lnTo>
                <a:cubicBezTo>
                  <a:pt x="57150" y="116205"/>
                  <a:pt x="59466" y="117773"/>
                  <a:pt x="60960" y="120015"/>
                </a:cubicBezTo>
                <a:cubicBezTo>
                  <a:pt x="66264" y="127972"/>
                  <a:pt x="63151" y="124111"/>
                  <a:pt x="70485" y="131445"/>
                </a:cubicBezTo>
                <a:lnTo>
                  <a:pt x="78105" y="154305"/>
                </a:lnTo>
                <a:cubicBezTo>
                  <a:pt x="78740" y="156210"/>
                  <a:pt x="78339" y="158906"/>
                  <a:pt x="80010" y="160020"/>
                </a:cubicBezTo>
                <a:lnTo>
                  <a:pt x="91440" y="167640"/>
                </a:lnTo>
                <a:lnTo>
                  <a:pt x="97155" y="171450"/>
                </a:lnTo>
                <a:cubicBezTo>
                  <a:pt x="103505" y="170815"/>
                  <a:pt x="110114" y="171448"/>
                  <a:pt x="116205" y="169545"/>
                </a:cubicBezTo>
                <a:cubicBezTo>
                  <a:pt x="120576" y="168179"/>
                  <a:pt x="127635" y="161925"/>
                  <a:pt x="127635" y="161925"/>
                </a:cubicBezTo>
                <a:cubicBezTo>
                  <a:pt x="128245" y="159484"/>
                  <a:pt x="130079" y="151323"/>
                  <a:pt x="131445" y="148590"/>
                </a:cubicBezTo>
                <a:cubicBezTo>
                  <a:pt x="138831" y="133818"/>
                  <a:pt x="132372" y="151525"/>
                  <a:pt x="137160" y="137160"/>
                </a:cubicBezTo>
                <a:cubicBezTo>
                  <a:pt x="136643" y="134059"/>
                  <a:pt x="135583" y="124035"/>
                  <a:pt x="133350" y="120015"/>
                </a:cubicBezTo>
                <a:cubicBezTo>
                  <a:pt x="131126" y="116012"/>
                  <a:pt x="127178" y="112929"/>
                  <a:pt x="125730" y="108585"/>
                </a:cubicBezTo>
                <a:cubicBezTo>
                  <a:pt x="123101" y="100698"/>
                  <a:pt x="125496" y="103984"/>
                  <a:pt x="118110" y="99060"/>
                </a:cubicBezTo>
                <a:cubicBezTo>
                  <a:pt x="112072" y="90003"/>
                  <a:pt x="115024" y="95517"/>
                  <a:pt x="110490" y="81915"/>
                </a:cubicBezTo>
                <a:cubicBezTo>
                  <a:pt x="109855" y="80010"/>
                  <a:pt x="109699" y="77871"/>
                  <a:pt x="108585" y="76200"/>
                </a:cubicBezTo>
                <a:cubicBezTo>
                  <a:pt x="107315" y="74295"/>
                  <a:pt x="105705" y="72577"/>
                  <a:pt x="104775" y="70485"/>
                </a:cubicBezTo>
                <a:lnTo>
                  <a:pt x="99060" y="53340"/>
                </a:lnTo>
                <a:cubicBezTo>
                  <a:pt x="98425" y="51435"/>
                  <a:pt x="98575" y="49045"/>
                  <a:pt x="97155" y="47625"/>
                </a:cubicBezTo>
                <a:cubicBezTo>
                  <a:pt x="93345" y="43815"/>
                  <a:pt x="90837" y="37899"/>
                  <a:pt x="85725" y="36195"/>
                </a:cubicBezTo>
                <a:cubicBezTo>
                  <a:pt x="77838" y="33566"/>
                  <a:pt x="81681" y="35404"/>
                  <a:pt x="74295" y="30480"/>
                </a:cubicBezTo>
                <a:cubicBezTo>
                  <a:pt x="73660" y="28575"/>
                  <a:pt x="73810" y="26185"/>
                  <a:pt x="72390" y="24765"/>
                </a:cubicBezTo>
                <a:cubicBezTo>
                  <a:pt x="69152" y="21527"/>
                  <a:pt x="60960" y="17145"/>
                  <a:pt x="60960" y="17145"/>
                </a:cubicBezTo>
                <a:cubicBezTo>
                  <a:pt x="60325" y="14605"/>
                  <a:pt x="60507" y="11703"/>
                  <a:pt x="59055" y="9525"/>
                </a:cubicBezTo>
                <a:cubicBezTo>
                  <a:pt x="57785" y="7620"/>
                  <a:pt x="55128" y="7145"/>
                  <a:pt x="53340" y="5715"/>
                </a:cubicBezTo>
                <a:cubicBezTo>
                  <a:pt x="51938" y="4593"/>
                  <a:pt x="51753" y="953"/>
                  <a:pt x="51435" y="0"/>
                </a:cubicBezTo>
                <a:close/>
              </a:path>
            </a:pathLst>
          </a:custGeom>
          <a:solidFill>
            <a:schemeClr val="accent3">
              <a:lumMod val="85000"/>
            </a:schemeClr>
          </a:solidFill>
          <a:ln w="12700" cap="sq" cmpd="sng" algn="ctr">
            <a:noFill/>
            <a:prstDash val="solid"/>
            <a:round/>
            <a:headEnd type="none" w="sm" len="sm"/>
            <a:tailEnd type="none" w="sm" len="sm"/>
          </a:ln>
          <a:effectLst/>
          <a:extLst/>
        </p:spPr>
        <p:txBody>
          <a:bodyPr lIns="103973" tIns="51982" rIns="103973" bIns="51982"/>
          <a:lstStyle/>
          <a:p>
            <a:pPr algn="ctr" defTabSz="1039940" fontAlgn="base">
              <a:spcBef>
                <a:spcPct val="0"/>
              </a:spcBef>
              <a:spcAft>
                <a:spcPct val="0"/>
              </a:spcAft>
              <a:defRPr/>
            </a:pPr>
            <a:endParaRPr kumimoji="1" lang="zh-TW" altLang="en-US" sz="2700">
              <a:solidFill>
                <a:srgbClr val="000000"/>
              </a:solidFill>
              <a:latin typeface="Arial" pitchFamily="34" charset="0"/>
              <a:ea typeface="Arial Unicode MS" pitchFamily="34" charset="-120"/>
              <a:cs typeface="Arial Unicode MS" pitchFamily="34" charset="-120"/>
            </a:endParaRPr>
          </a:p>
        </p:txBody>
      </p:sp>
      <p:pic>
        <p:nvPicPr>
          <p:cNvPr id="30732" name="圖片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94366" y="1413345"/>
            <a:ext cx="4165970" cy="282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3" name="Line 9"/>
          <p:cNvSpPr>
            <a:spLocks noChangeShapeType="1"/>
          </p:cNvSpPr>
          <p:nvPr/>
        </p:nvSpPr>
        <p:spPr bwMode="auto">
          <a:xfrm>
            <a:off x="430706" y="1056516"/>
            <a:ext cx="9698320" cy="6997"/>
          </a:xfrm>
          <a:prstGeom prst="line">
            <a:avLst/>
          </a:prstGeom>
          <a:noFill/>
          <a:ln w="57150" cap="sq">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lIns="103973" tIns="51982" rIns="103973" bIns="51982" anchor="ctr"/>
          <a:lstStyle/>
          <a:p>
            <a:pPr algn="ctr" defTabSz="1039940" fontAlgn="base">
              <a:spcBef>
                <a:spcPct val="0"/>
              </a:spcBef>
              <a:spcAft>
                <a:spcPct val="0"/>
              </a:spcAft>
            </a:pPr>
            <a:endParaRPr kumimoji="1" lang="zh-TW" altLang="en-US" sz="2700">
              <a:solidFill>
                <a:srgbClr val="000000"/>
              </a:solidFill>
              <a:latin typeface="Arial" charset="0"/>
              <a:ea typeface="Arial Unicode MS" pitchFamily="34" charset="-120"/>
              <a:cs typeface="Arial Unicode MS" pitchFamily="34" charset="-120"/>
            </a:endParaRPr>
          </a:p>
        </p:txBody>
      </p:sp>
      <p:pic>
        <p:nvPicPr>
          <p:cNvPr id="30734" name="Picture 9" descr="umec-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706" y="409314"/>
            <a:ext cx="2094124" cy="57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圖片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08701" y="4586494"/>
            <a:ext cx="1381231" cy="62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reeform 45"/>
          <p:cNvSpPr/>
          <p:nvPr/>
        </p:nvSpPr>
        <p:spPr bwMode="auto">
          <a:xfrm>
            <a:off x="6017515" y="5298414"/>
            <a:ext cx="1600297" cy="505516"/>
          </a:xfrm>
          <a:custGeom>
            <a:avLst/>
            <a:gdLst>
              <a:gd name="connsiteX0" fmla="*/ 0 w 2488515"/>
              <a:gd name="connsiteY0" fmla="*/ 0 h 3844243"/>
              <a:gd name="connsiteX1" fmla="*/ 2488515 w 2488515"/>
              <a:gd name="connsiteY1" fmla="*/ 0 h 3844243"/>
              <a:gd name="connsiteX2" fmla="*/ 2488515 w 2488515"/>
              <a:gd name="connsiteY2" fmla="*/ 3844243 h 3844243"/>
              <a:gd name="connsiteX3" fmla="*/ 0 w 2488515"/>
              <a:gd name="connsiteY3" fmla="*/ 3844243 h 3844243"/>
              <a:gd name="connsiteX4" fmla="*/ 0 w 2488515"/>
              <a:gd name="connsiteY4" fmla="*/ 0 h 3844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515" h="3844243">
                <a:moveTo>
                  <a:pt x="0" y="0"/>
                </a:moveTo>
                <a:lnTo>
                  <a:pt x="2488515" y="0"/>
                </a:lnTo>
                <a:lnTo>
                  <a:pt x="2488515" y="3844243"/>
                </a:lnTo>
                <a:lnTo>
                  <a:pt x="0" y="3844243"/>
                </a:lnTo>
                <a:lnTo>
                  <a:pt x="0" y="0"/>
                </a:lnTo>
                <a:close/>
              </a:path>
            </a:pathLst>
          </a:custGeom>
          <a:no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227573" tIns="0" rIns="0" bIns="0"/>
          <a:lstStyle>
            <a:lvl1pPr defTabSz="887413" eaLnBrk="0" hangingPunct="0">
              <a:defRPr kumimoji="1" sz="2400">
                <a:solidFill>
                  <a:schemeClr val="tx1"/>
                </a:solidFill>
                <a:latin typeface="Arial" charset="0"/>
                <a:ea typeface="Arial Unicode MS" pitchFamily="34" charset="-120"/>
                <a:cs typeface="Arial Unicode MS" pitchFamily="34" charset="-120"/>
              </a:defRPr>
            </a:lvl1pPr>
            <a:lvl2pPr marL="742950" indent="-285750" defTabSz="887413" eaLnBrk="0" hangingPunct="0">
              <a:defRPr kumimoji="1" sz="2400">
                <a:solidFill>
                  <a:schemeClr val="tx1"/>
                </a:solidFill>
                <a:latin typeface="Arial" charset="0"/>
                <a:ea typeface="Arial Unicode MS" pitchFamily="34" charset="-120"/>
                <a:cs typeface="Arial Unicode MS" pitchFamily="34" charset="-120"/>
              </a:defRPr>
            </a:lvl2pPr>
            <a:lvl3pPr marL="1143000" indent="-228600" defTabSz="887413" eaLnBrk="0" hangingPunct="0">
              <a:defRPr kumimoji="1" sz="2400">
                <a:solidFill>
                  <a:schemeClr val="tx1"/>
                </a:solidFill>
                <a:latin typeface="Arial" charset="0"/>
                <a:ea typeface="Arial Unicode MS" pitchFamily="34" charset="-120"/>
                <a:cs typeface="Arial Unicode MS" pitchFamily="34" charset="-120"/>
              </a:defRPr>
            </a:lvl3pPr>
            <a:lvl4pPr marL="1600200" indent="-228600" defTabSz="887413" eaLnBrk="0" hangingPunct="0">
              <a:defRPr kumimoji="1" sz="2400">
                <a:solidFill>
                  <a:schemeClr val="tx1"/>
                </a:solidFill>
                <a:latin typeface="Arial" charset="0"/>
                <a:ea typeface="Arial Unicode MS" pitchFamily="34" charset="-120"/>
                <a:cs typeface="Arial Unicode MS" pitchFamily="34" charset="-120"/>
              </a:defRPr>
            </a:lvl4pPr>
            <a:lvl5pPr marL="2057400" indent="-228600" defTabSz="887413" eaLnBrk="0" hangingPunct="0">
              <a:defRPr kumimoji="1" sz="2400">
                <a:solidFill>
                  <a:schemeClr val="tx1"/>
                </a:solidFill>
                <a:latin typeface="Arial" charset="0"/>
                <a:ea typeface="Arial Unicode MS" pitchFamily="34" charset="-120"/>
                <a:cs typeface="Arial Unicode MS" pitchFamily="34" charset="-120"/>
              </a:defRPr>
            </a:lvl5pPr>
            <a:lvl6pPr marL="2514600" indent="-228600" algn="ctr" defTabSz="887413" eaLnBrk="0" fontAlgn="base" hangingPunct="0">
              <a:spcBef>
                <a:spcPct val="0"/>
              </a:spcBef>
              <a:spcAft>
                <a:spcPct val="0"/>
              </a:spcAft>
              <a:defRPr kumimoji="1" sz="2400">
                <a:solidFill>
                  <a:schemeClr val="tx1"/>
                </a:solidFill>
                <a:latin typeface="Arial" charset="0"/>
                <a:ea typeface="Arial Unicode MS" pitchFamily="34" charset="-120"/>
                <a:cs typeface="Arial Unicode MS" pitchFamily="34" charset="-120"/>
              </a:defRPr>
            </a:lvl6pPr>
            <a:lvl7pPr marL="2971800" indent="-228600" algn="ctr" defTabSz="887413" eaLnBrk="0" fontAlgn="base" hangingPunct="0">
              <a:spcBef>
                <a:spcPct val="0"/>
              </a:spcBef>
              <a:spcAft>
                <a:spcPct val="0"/>
              </a:spcAft>
              <a:defRPr kumimoji="1" sz="2400">
                <a:solidFill>
                  <a:schemeClr val="tx1"/>
                </a:solidFill>
                <a:latin typeface="Arial" charset="0"/>
                <a:ea typeface="Arial Unicode MS" pitchFamily="34" charset="-120"/>
                <a:cs typeface="Arial Unicode MS" pitchFamily="34" charset="-120"/>
              </a:defRPr>
            </a:lvl7pPr>
            <a:lvl8pPr marL="3429000" indent="-228600" algn="ctr" defTabSz="887413" eaLnBrk="0" fontAlgn="base" hangingPunct="0">
              <a:spcBef>
                <a:spcPct val="0"/>
              </a:spcBef>
              <a:spcAft>
                <a:spcPct val="0"/>
              </a:spcAft>
              <a:defRPr kumimoji="1" sz="2400">
                <a:solidFill>
                  <a:schemeClr val="tx1"/>
                </a:solidFill>
                <a:latin typeface="Arial" charset="0"/>
                <a:ea typeface="Arial Unicode MS" pitchFamily="34" charset="-120"/>
                <a:cs typeface="Arial Unicode MS" pitchFamily="34" charset="-120"/>
              </a:defRPr>
            </a:lvl8pPr>
            <a:lvl9pPr marL="3886200" indent="-228600" algn="ctr" defTabSz="887413" eaLnBrk="0" fontAlgn="base" hangingPunct="0">
              <a:spcBef>
                <a:spcPct val="0"/>
              </a:spcBef>
              <a:spcAft>
                <a:spcPct val="0"/>
              </a:spcAft>
              <a:defRPr kumimoji="1" sz="2400">
                <a:solidFill>
                  <a:schemeClr val="tx1"/>
                </a:solidFill>
                <a:latin typeface="Arial" charset="0"/>
                <a:ea typeface="Arial Unicode MS" pitchFamily="34" charset="-120"/>
                <a:cs typeface="Arial Unicode MS" pitchFamily="34" charset="-120"/>
              </a:defRPr>
            </a:lvl9pPr>
          </a:lstStyle>
          <a:p>
            <a:pPr algn="ctr" eaLnBrk="1" fontAlgn="base" hangingPunct="1">
              <a:lnSpc>
                <a:spcPct val="90000"/>
              </a:lnSpc>
              <a:spcBef>
                <a:spcPct val="0"/>
              </a:spcBef>
              <a:spcAft>
                <a:spcPts val="342"/>
              </a:spcAft>
              <a:defRPr/>
            </a:pPr>
            <a:r>
              <a:rPr lang="en-US" altLang="zh-TW" sz="1600" b="1" u="sng" dirty="0">
                <a:solidFill>
                  <a:srgbClr val="000000"/>
                </a:solidFill>
                <a:latin typeface="Calibri" pitchFamily="34" charset="0"/>
                <a:ea typeface="微軟正黑體" pitchFamily="34" charset="-120"/>
                <a:cs typeface="Arial" charset="0"/>
              </a:rPr>
              <a:t>USB3.0 AOC</a:t>
            </a:r>
          </a:p>
          <a:p>
            <a:pPr algn="ctr" eaLnBrk="1" fontAlgn="base" hangingPunct="1">
              <a:lnSpc>
                <a:spcPct val="90000"/>
              </a:lnSpc>
              <a:spcBef>
                <a:spcPct val="0"/>
              </a:spcBef>
              <a:spcAft>
                <a:spcPct val="0"/>
              </a:spcAft>
              <a:defRPr/>
            </a:pPr>
            <a:r>
              <a:rPr lang="en-US" altLang="zh-TW" sz="1300" b="1" dirty="0">
                <a:solidFill>
                  <a:srgbClr val="000000"/>
                </a:solidFill>
                <a:latin typeface="Calibri" pitchFamily="34" charset="0"/>
                <a:ea typeface="微軟正黑體" pitchFamily="34" charset="-120"/>
                <a:cs typeface="Arial" charset="0"/>
              </a:rPr>
              <a:t>(5Gbps)</a:t>
            </a:r>
          </a:p>
        </p:txBody>
      </p:sp>
      <p:pic>
        <p:nvPicPr>
          <p:cNvPr id="30737" name="Picture 17" descr="SF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1101" y="6064561"/>
            <a:ext cx="1260558" cy="367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7117" y="5926407"/>
            <a:ext cx="943098" cy="654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Freeform 45"/>
          <p:cNvSpPr/>
          <p:nvPr/>
        </p:nvSpPr>
        <p:spPr bwMode="auto">
          <a:xfrm>
            <a:off x="5880104" y="6626083"/>
            <a:ext cx="1845354" cy="507265"/>
          </a:xfrm>
          <a:custGeom>
            <a:avLst/>
            <a:gdLst>
              <a:gd name="connsiteX0" fmla="*/ 0 w 2488515"/>
              <a:gd name="connsiteY0" fmla="*/ 0 h 3844243"/>
              <a:gd name="connsiteX1" fmla="*/ 2488515 w 2488515"/>
              <a:gd name="connsiteY1" fmla="*/ 0 h 3844243"/>
              <a:gd name="connsiteX2" fmla="*/ 2488515 w 2488515"/>
              <a:gd name="connsiteY2" fmla="*/ 3844243 h 3844243"/>
              <a:gd name="connsiteX3" fmla="*/ 0 w 2488515"/>
              <a:gd name="connsiteY3" fmla="*/ 3844243 h 3844243"/>
              <a:gd name="connsiteX4" fmla="*/ 0 w 2488515"/>
              <a:gd name="connsiteY4" fmla="*/ 0 h 3844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515" h="3844243">
                <a:moveTo>
                  <a:pt x="0" y="0"/>
                </a:moveTo>
                <a:lnTo>
                  <a:pt x="2488515" y="0"/>
                </a:lnTo>
                <a:lnTo>
                  <a:pt x="2488515" y="3844243"/>
                </a:lnTo>
                <a:lnTo>
                  <a:pt x="0" y="3844243"/>
                </a:lnTo>
                <a:lnTo>
                  <a:pt x="0" y="0"/>
                </a:lnTo>
                <a:close/>
              </a:path>
            </a:pathLst>
          </a:custGeom>
          <a:no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227573" tIns="0" rIns="0" bIns="0"/>
          <a:lstStyle>
            <a:lvl1pPr defTabSz="887413" eaLnBrk="0" hangingPunct="0">
              <a:defRPr kumimoji="1" sz="2400">
                <a:solidFill>
                  <a:schemeClr val="tx1"/>
                </a:solidFill>
                <a:latin typeface="Arial" charset="0"/>
                <a:ea typeface="Arial Unicode MS" pitchFamily="34" charset="-120"/>
                <a:cs typeface="Arial Unicode MS" pitchFamily="34" charset="-120"/>
              </a:defRPr>
            </a:lvl1pPr>
            <a:lvl2pPr marL="742950" indent="-285750" defTabSz="887413" eaLnBrk="0" hangingPunct="0">
              <a:defRPr kumimoji="1" sz="2400">
                <a:solidFill>
                  <a:schemeClr val="tx1"/>
                </a:solidFill>
                <a:latin typeface="Arial" charset="0"/>
                <a:ea typeface="Arial Unicode MS" pitchFamily="34" charset="-120"/>
                <a:cs typeface="Arial Unicode MS" pitchFamily="34" charset="-120"/>
              </a:defRPr>
            </a:lvl2pPr>
            <a:lvl3pPr marL="1143000" indent="-228600" defTabSz="887413" eaLnBrk="0" hangingPunct="0">
              <a:defRPr kumimoji="1" sz="2400">
                <a:solidFill>
                  <a:schemeClr val="tx1"/>
                </a:solidFill>
                <a:latin typeface="Arial" charset="0"/>
                <a:ea typeface="Arial Unicode MS" pitchFamily="34" charset="-120"/>
                <a:cs typeface="Arial Unicode MS" pitchFamily="34" charset="-120"/>
              </a:defRPr>
            </a:lvl3pPr>
            <a:lvl4pPr marL="1600200" indent="-228600" defTabSz="887413" eaLnBrk="0" hangingPunct="0">
              <a:defRPr kumimoji="1" sz="2400">
                <a:solidFill>
                  <a:schemeClr val="tx1"/>
                </a:solidFill>
                <a:latin typeface="Arial" charset="0"/>
                <a:ea typeface="Arial Unicode MS" pitchFamily="34" charset="-120"/>
                <a:cs typeface="Arial Unicode MS" pitchFamily="34" charset="-120"/>
              </a:defRPr>
            </a:lvl4pPr>
            <a:lvl5pPr marL="2057400" indent="-228600" defTabSz="887413" eaLnBrk="0" hangingPunct="0">
              <a:defRPr kumimoji="1" sz="2400">
                <a:solidFill>
                  <a:schemeClr val="tx1"/>
                </a:solidFill>
                <a:latin typeface="Arial" charset="0"/>
                <a:ea typeface="Arial Unicode MS" pitchFamily="34" charset="-120"/>
                <a:cs typeface="Arial Unicode MS" pitchFamily="34" charset="-120"/>
              </a:defRPr>
            </a:lvl5pPr>
            <a:lvl6pPr marL="2514600" indent="-228600" algn="ctr" defTabSz="887413" eaLnBrk="0" fontAlgn="base" hangingPunct="0">
              <a:spcBef>
                <a:spcPct val="0"/>
              </a:spcBef>
              <a:spcAft>
                <a:spcPct val="0"/>
              </a:spcAft>
              <a:defRPr kumimoji="1" sz="2400">
                <a:solidFill>
                  <a:schemeClr val="tx1"/>
                </a:solidFill>
                <a:latin typeface="Arial" charset="0"/>
                <a:ea typeface="Arial Unicode MS" pitchFamily="34" charset="-120"/>
                <a:cs typeface="Arial Unicode MS" pitchFamily="34" charset="-120"/>
              </a:defRPr>
            </a:lvl6pPr>
            <a:lvl7pPr marL="2971800" indent="-228600" algn="ctr" defTabSz="887413" eaLnBrk="0" fontAlgn="base" hangingPunct="0">
              <a:spcBef>
                <a:spcPct val="0"/>
              </a:spcBef>
              <a:spcAft>
                <a:spcPct val="0"/>
              </a:spcAft>
              <a:defRPr kumimoji="1" sz="2400">
                <a:solidFill>
                  <a:schemeClr val="tx1"/>
                </a:solidFill>
                <a:latin typeface="Arial" charset="0"/>
                <a:ea typeface="Arial Unicode MS" pitchFamily="34" charset="-120"/>
                <a:cs typeface="Arial Unicode MS" pitchFamily="34" charset="-120"/>
              </a:defRPr>
            </a:lvl7pPr>
            <a:lvl8pPr marL="3429000" indent="-228600" algn="ctr" defTabSz="887413" eaLnBrk="0" fontAlgn="base" hangingPunct="0">
              <a:spcBef>
                <a:spcPct val="0"/>
              </a:spcBef>
              <a:spcAft>
                <a:spcPct val="0"/>
              </a:spcAft>
              <a:defRPr kumimoji="1" sz="2400">
                <a:solidFill>
                  <a:schemeClr val="tx1"/>
                </a:solidFill>
                <a:latin typeface="Arial" charset="0"/>
                <a:ea typeface="Arial Unicode MS" pitchFamily="34" charset="-120"/>
                <a:cs typeface="Arial Unicode MS" pitchFamily="34" charset="-120"/>
              </a:defRPr>
            </a:lvl8pPr>
            <a:lvl9pPr marL="3886200" indent="-228600" algn="ctr" defTabSz="887413" eaLnBrk="0" fontAlgn="base" hangingPunct="0">
              <a:spcBef>
                <a:spcPct val="0"/>
              </a:spcBef>
              <a:spcAft>
                <a:spcPct val="0"/>
              </a:spcAft>
              <a:defRPr kumimoji="1" sz="2400">
                <a:solidFill>
                  <a:schemeClr val="tx1"/>
                </a:solidFill>
                <a:latin typeface="Arial" charset="0"/>
                <a:ea typeface="Arial Unicode MS" pitchFamily="34" charset="-120"/>
                <a:cs typeface="Arial Unicode MS" pitchFamily="34" charset="-120"/>
              </a:defRPr>
            </a:lvl9pPr>
          </a:lstStyle>
          <a:p>
            <a:pPr algn="ctr" eaLnBrk="1" fontAlgn="base" hangingPunct="1">
              <a:lnSpc>
                <a:spcPct val="90000"/>
              </a:lnSpc>
              <a:spcBef>
                <a:spcPct val="0"/>
              </a:spcBef>
              <a:spcAft>
                <a:spcPts val="342"/>
              </a:spcAft>
              <a:defRPr/>
            </a:pPr>
            <a:r>
              <a:rPr lang="en-US" altLang="zh-TW" sz="1600" b="1" u="sng" dirty="0">
                <a:solidFill>
                  <a:srgbClr val="000000"/>
                </a:solidFill>
                <a:latin typeface="Calibri" pitchFamily="34" charset="0"/>
                <a:ea typeface="微軟正黑體" pitchFamily="34" charset="-120"/>
                <a:cs typeface="Arial" charset="0"/>
              </a:rPr>
              <a:t>SFP+ Transceiver</a:t>
            </a:r>
          </a:p>
          <a:p>
            <a:pPr algn="ctr" eaLnBrk="1" fontAlgn="base" hangingPunct="1">
              <a:lnSpc>
                <a:spcPct val="90000"/>
              </a:lnSpc>
              <a:spcBef>
                <a:spcPct val="0"/>
              </a:spcBef>
              <a:spcAft>
                <a:spcPts val="342"/>
              </a:spcAft>
              <a:defRPr/>
            </a:pPr>
            <a:r>
              <a:rPr lang="en-US" altLang="zh-TW" sz="1300" b="1" u="sng" dirty="0">
                <a:solidFill>
                  <a:srgbClr val="000000"/>
                </a:solidFill>
                <a:latin typeface="Calibri" pitchFamily="34" charset="0"/>
                <a:ea typeface="微軟正黑體" pitchFamily="34" charset="-120"/>
                <a:cs typeface="Arial" charset="0"/>
              </a:rPr>
              <a:t>(10Gbps</a:t>
            </a:r>
            <a:r>
              <a:rPr lang="en-US" altLang="zh-TW" sz="1300" b="1" dirty="0">
                <a:solidFill>
                  <a:srgbClr val="000000"/>
                </a:solidFill>
                <a:latin typeface="Calibri" pitchFamily="34" charset="0"/>
                <a:ea typeface="微軟正黑體" pitchFamily="34" charset="-120"/>
                <a:cs typeface="Arial" charset="0"/>
              </a:rPr>
              <a:t>)</a:t>
            </a:r>
          </a:p>
        </p:txBody>
      </p:sp>
      <p:sp>
        <p:nvSpPr>
          <p:cNvPr id="42" name="Freeform 45"/>
          <p:cNvSpPr/>
          <p:nvPr/>
        </p:nvSpPr>
        <p:spPr bwMode="auto">
          <a:xfrm>
            <a:off x="8109747" y="6631296"/>
            <a:ext cx="1845354" cy="505516"/>
          </a:xfrm>
          <a:custGeom>
            <a:avLst/>
            <a:gdLst>
              <a:gd name="connsiteX0" fmla="*/ 0 w 2488515"/>
              <a:gd name="connsiteY0" fmla="*/ 0 h 3844243"/>
              <a:gd name="connsiteX1" fmla="*/ 2488515 w 2488515"/>
              <a:gd name="connsiteY1" fmla="*/ 0 h 3844243"/>
              <a:gd name="connsiteX2" fmla="*/ 2488515 w 2488515"/>
              <a:gd name="connsiteY2" fmla="*/ 3844243 h 3844243"/>
              <a:gd name="connsiteX3" fmla="*/ 0 w 2488515"/>
              <a:gd name="connsiteY3" fmla="*/ 3844243 h 3844243"/>
              <a:gd name="connsiteX4" fmla="*/ 0 w 2488515"/>
              <a:gd name="connsiteY4" fmla="*/ 0 h 3844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515" h="3844243">
                <a:moveTo>
                  <a:pt x="0" y="0"/>
                </a:moveTo>
                <a:lnTo>
                  <a:pt x="2488515" y="0"/>
                </a:lnTo>
                <a:lnTo>
                  <a:pt x="2488515" y="3844243"/>
                </a:lnTo>
                <a:lnTo>
                  <a:pt x="0" y="3844243"/>
                </a:lnTo>
                <a:lnTo>
                  <a:pt x="0" y="0"/>
                </a:lnTo>
                <a:close/>
              </a:path>
            </a:pathLst>
          </a:custGeom>
          <a:no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227573" tIns="0" rIns="0" bIns="0"/>
          <a:lstStyle>
            <a:lvl1pPr defTabSz="887413" eaLnBrk="0" hangingPunct="0">
              <a:defRPr kumimoji="1" sz="2400">
                <a:solidFill>
                  <a:schemeClr val="tx1"/>
                </a:solidFill>
                <a:latin typeface="Arial" charset="0"/>
                <a:ea typeface="Arial Unicode MS" pitchFamily="34" charset="-120"/>
                <a:cs typeface="Arial Unicode MS" pitchFamily="34" charset="-120"/>
              </a:defRPr>
            </a:lvl1pPr>
            <a:lvl2pPr marL="742950" indent="-285750" defTabSz="887413" eaLnBrk="0" hangingPunct="0">
              <a:defRPr kumimoji="1" sz="2400">
                <a:solidFill>
                  <a:schemeClr val="tx1"/>
                </a:solidFill>
                <a:latin typeface="Arial" charset="0"/>
                <a:ea typeface="Arial Unicode MS" pitchFamily="34" charset="-120"/>
                <a:cs typeface="Arial Unicode MS" pitchFamily="34" charset="-120"/>
              </a:defRPr>
            </a:lvl2pPr>
            <a:lvl3pPr marL="1143000" indent="-228600" defTabSz="887413" eaLnBrk="0" hangingPunct="0">
              <a:defRPr kumimoji="1" sz="2400">
                <a:solidFill>
                  <a:schemeClr val="tx1"/>
                </a:solidFill>
                <a:latin typeface="Arial" charset="0"/>
                <a:ea typeface="Arial Unicode MS" pitchFamily="34" charset="-120"/>
                <a:cs typeface="Arial Unicode MS" pitchFamily="34" charset="-120"/>
              </a:defRPr>
            </a:lvl3pPr>
            <a:lvl4pPr marL="1600200" indent="-228600" defTabSz="887413" eaLnBrk="0" hangingPunct="0">
              <a:defRPr kumimoji="1" sz="2400">
                <a:solidFill>
                  <a:schemeClr val="tx1"/>
                </a:solidFill>
                <a:latin typeface="Arial" charset="0"/>
                <a:ea typeface="Arial Unicode MS" pitchFamily="34" charset="-120"/>
                <a:cs typeface="Arial Unicode MS" pitchFamily="34" charset="-120"/>
              </a:defRPr>
            </a:lvl4pPr>
            <a:lvl5pPr marL="2057400" indent="-228600" defTabSz="887413" eaLnBrk="0" hangingPunct="0">
              <a:defRPr kumimoji="1" sz="2400">
                <a:solidFill>
                  <a:schemeClr val="tx1"/>
                </a:solidFill>
                <a:latin typeface="Arial" charset="0"/>
                <a:ea typeface="Arial Unicode MS" pitchFamily="34" charset="-120"/>
                <a:cs typeface="Arial Unicode MS" pitchFamily="34" charset="-120"/>
              </a:defRPr>
            </a:lvl5pPr>
            <a:lvl6pPr marL="2514600" indent="-228600" algn="ctr" defTabSz="887413" eaLnBrk="0" fontAlgn="base" hangingPunct="0">
              <a:spcBef>
                <a:spcPct val="0"/>
              </a:spcBef>
              <a:spcAft>
                <a:spcPct val="0"/>
              </a:spcAft>
              <a:defRPr kumimoji="1" sz="2400">
                <a:solidFill>
                  <a:schemeClr val="tx1"/>
                </a:solidFill>
                <a:latin typeface="Arial" charset="0"/>
                <a:ea typeface="Arial Unicode MS" pitchFamily="34" charset="-120"/>
                <a:cs typeface="Arial Unicode MS" pitchFamily="34" charset="-120"/>
              </a:defRPr>
            </a:lvl6pPr>
            <a:lvl7pPr marL="2971800" indent="-228600" algn="ctr" defTabSz="887413" eaLnBrk="0" fontAlgn="base" hangingPunct="0">
              <a:spcBef>
                <a:spcPct val="0"/>
              </a:spcBef>
              <a:spcAft>
                <a:spcPct val="0"/>
              </a:spcAft>
              <a:defRPr kumimoji="1" sz="2400">
                <a:solidFill>
                  <a:schemeClr val="tx1"/>
                </a:solidFill>
                <a:latin typeface="Arial" charset="0"/>
                <a:ea typeface="Arial Unicode MS" pitchFamily="34" charset="-120"/>
                <a:cs typeface="Arial Unicode MS" pitchFamily="34" charset="-120"/>
              </a:defRPr>
            </a:lvl7pPr>
            <a:lvl8pPr marL="3429000" indent="-228600" algn="ctr" defTabSz="887413" eaLnBrk="0" fontAlgn="base" hangingPunct="0">
              <a:spcBef>
                <a:spcPct val="0"/>
              </a:spcBef>
              <a:spcAft>
                <a:spcPct val="0"/>
              </a:spcAft>
              <a:defRPr kumimoji="1" sz="2400">
                <a:solidFill>
                  <a:schemeClr val="tx1"/>
                </a:solidFill>
                <a:latin typeface="Arial" charset="0"/>
                <a:ea typeface="Arial Unicode MS" pitchFamily="34" charset="-120"/>
                <a:cs typeface="Arial Unicode MS" pitchFamily="34" charset="-120"/>
              </a:defRPr>
            </a:lvl8pPr>
            <a:lvl9pPr marL="3886200" indent="-228600" algn="ctr" defTabSz="887413" eaLnBrk="0" fontAlgn="base" hangingPunct="0">
              <a:spcBef>
                <a:spcPct val="0"/>
              </a:spcBef>
              <a:spcAft>
                <a:spcPct val="0"/>
              </a:spcAft>
              <a:defRPr kumimoji="1" sz="2400">
                <a:solidFill>
                  <a:schemeClr val="tx1"/>
                </a:solidFill>
                <a:latin typeface="Arial" charset="0"/>
                <a:ea typeface="Arial Unicode MS" pitchFamily="34" charset="-120"/>
                <a:cs typeface="Arial Unicode MS" pitchFamily="34" charset="-120"/>
              </a:defRPr>
            </a:lvl9pPr>
          </a:lstStyle>
          <a:p>
            <a:pPr algn="ctr" eaLnBrk="1" fontAlgn="base" hangingPunct="1">
              <a:lnSpc>
                <a:spcPct val="90000"/>
              </a:lnSpc>
              <a:spcBef>
                <a:spcPct val="0"/>
              </a:spcBef>
              <a:spcAft>
                <a:spcPts val="342"/>
              </a:spcAft>
              <a:defRPr/>
            </a:pPr>
            <a:r>
              <a:rPr lang="en-US" altLang="zh-TW" sz="1600" b="1" u="sng" dirty="0">
                <a:solidFill>
                  <a:srgbClr val="000000"/>
                </a:solidFill>
                <a:latin typeface="Calibri" pitchFamily="34" charset="0"/>
                <a:ea typeface="微軟正黑體" pitchFamily="34" charset="-120"/>
                <a:cs typeface="Arial" charset="0"/>
              </a:rPr>
              <a:t>QSFP+ Transceiver</a:t>
            </a:r>
          </a:p>
          <a:p>
            <a:pPr algn="ctr" eaLnBrk="1" fontAlgn="base" hangingPunct="1">
              <a:lnSpc>
                <a:spcPct val="90000"/>
              </a:lnSpc>
              <a:spcBef>
                <a:spcPct val="0"/>
              </a:spcBef>
              <a:spcAft>
                <a:spcPts val="342"/>
              </a:spcAft>
              <a:defRPr/>
            </a:pPr>
            <a:r>
              <a:rPr lang="en-US" altLang="zh-TW" sz="1300" b="1" u="sng" dirty="0">
                <a:solidFill>
                  <a:srgbClr val="000000"/>
                </a:solidFill>
                <a:latin typeface="Calibri" pitchFamily="34" charset="0"/>
                <a:ea typeface="微軟正黑體" pitchFamily="34" charset="-120"/>
                <a:cs typeface="Arial" charset="0"/>
              </a:rPr>
              <a:t>(40Gbps</a:t>
            </a:r>
            <a:r>
              <a:rPr lang="en-US" altLang="zh-TW" sz="1300" b="1" dirty="0">
                <a:solidFill>
                  <a:srgbClr val="000000"/>
                </a:solidFill>
                <a:latin typeface="Calibri" pitchFamily="34" charset="0"/>
                <a:ea typeface="微軟正黑體" pitchFamily="34" charset="-120"/>
                <a:cs typeface="Arial" charset="0"/>
              </a:rPr>
              <a:t>)</a:t>
            </a:r>
          </a:p>
        </p:txBody>
      </p:sp>
      <p:sp>
        <p:nvSpPr>
          <p:cNvPr id="23" name="Rectangle 13"/>
          <p:cNvSpPr>
            <a:spLocks noChangeArrowheads="1"/>
          </p:cNvSpPr>
          <p:nvPr/>
        </p:nvSpPr>
        <p:spPr bwMode="auto">
          <a:xfrm>
            <a:off x="-63468" y="2406681"/>
            <a:ext cx="6183979" cy="732911"/>
          </a:xfrm>
          <a:prstGeom prst="rect">
            <a:avLst/>
          </a:prstGeom>
          <a:noFill/>
          <a:ln>
            <a:noFill/>
          </a:ln>
          <a:extLst/>
        </p:spPr>
        <p:txBody>
          <a:bodyPr lIns="103973" tIns="51982" rIns="103973" bIns="51982"/>
          <a:lstStyle>
            <a:lvl1pPr marL="342900" indent="-342900" algn="l" eaLnBrk="0" hangingPunct="0">
              <a:spcBef>
                <a:spcPct val="20000"/>
              </a:spcBef>
              <a:buChar char="•"/>
              <a:defRPr kumimoji="1" sz="3200">
                <a:solidFill>
                  <a:schemeClr val="tx1"/>
                </a:solidFill>
                <a:latin typeface="Times New Roman" pitchFamily="18" charset="0"/>
                <a:ea typeface="新細明體" charset="-120"/>
              </a:defRPr>
            </a:lvl1pPr>
            <a:lvl2pPr marL="742950" indent="-285750" algn="l" eaLnBrk="0" hangingPunct="0">
              <a:spcBef>
                <a:spcPct val="20000"/>
              </a:spcBef>
              <a:buChar char="–"/>
              <a:defRPr kumimoji="1" sz="2800">
                <a:solidFill>
                  <a:schemeClr val="tx1"/>
                </a:solidFill>
                <a:latin typeface="Times New Roman" pitchFamily="18" charset="0"/>
                <a:ea typeface="新細明體"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861839" lvl="1" indent="-341972" defTabSz="1039940" eaLnBrk="1" fontAlgn="base" hangingPunct="1">
              <a:lnSpc>
                <a:spcPct val="105000"/>
              </a:lnSpc>
              <a:spcAft>
                <a:spcPct val="0"/>
              </a:spcAft>
              <a:buClr>
                <a:srgbClr val="000099"/>
              </a:buClr>
              <a:buFont typeface="Wingdings" panose="05000000000000000000" pitchFamily="2" charset="2"/>
              <a:buChar char="n"/>
              <a:defRPr/>
            </a:pPr>
            <a:r>
              <a:rPr lang="en-US" altLang="zh-TW" sz="2400" b="1" u="sng" dirty="0">
                <a:solidFill>
                  <a:srgbClr val="000000"/>
                </a:solidFill>
                <a:latin typeface="Calibri" panose="020F0502020204030204" pitchFamily="34" charset="0"/>
                <a:ea typeface="Arial Unicode MS" pitchFamily="34" charset="-120"/>
                <a:cs typeface="Arial" pitchFamily="34" charset="0"/>
              </a:rPr>
              <a:t>Component:</a:t>
            </a:r>
          </a:p>
          <a:p>
            <a:pPr marL="1260814" lvl="2" indent="-341972" defTabSz="1039940" eaLnBrk="1" fontAlgn="base" hangingPunct="1">
              <a:lnSpc>
                <a:spcPct val="105000"/>
              </a:lnSpc>
              <a:spcAft>
                <a:spcPct val="0"/>
              </a:spcAft>
              <a:buClr>
                <a:srgbClr val="000099"/>
              </a:buClr>
              <a:buFont typeface="Wingdings" panose="05000000000000000000" pitchFamily="2" charset="2"/>
              <a:buChar char="l"/>
              <a:defRPr/>
            </a:pPr>
            <a:r>
              <a:rPr lang="en-US" altLang="zh-TW" sz="2200" b="1" dirty="0">
                <a:solidFill>
                  <a:srgbClr val="000000"/>
                </a:solidFill>
                <a:latin typeface="Calibri" panose="020F0502020204030204" pitchFamily="34" charset="0"/>
                <a:ea typeface="Arial Unicode MS" pitchFamily="34" charset="-120"/>
                <a:cs typeface="Arial" pitchFamily="34" charset="0"/>
              </a:rPr>
              <a:t>CWDM/DWDM</a:t>
            </a:r>
          </a:p>
          <a:p>
            <a:pPr marL="1260814" lvl="2" indent="-341972" defTabSz="1039940" eaLnBrk="1" fontAlgn="base" hangingPunct="1">
              <a:lnSpc>
                <a:spcPct val="105000"/>
              </a:lnSpc>
              <a:spcAft>
                <a:spcPct val="0"/>
              </a:spcAft>
              <a:buClr>
                <a:srgbClr val="000099"/>
              </a:buClr>
              <a:buFont typeface="Wingdings" panose="05000000000000000000" pitchFamily="2" charset="2"/>
              <a:buChar char="l"/>
              <a:defRPr/>
            </a:pPr>
            <a:r>
              <a:rPr lang="en-US" altLang="zh-TW" sz="2200" b="1" dirty="0">
                <a:solidFill>
                  <a:srgbClr val="000000"/>
                </a:solidFill>
                <a:latin typeface="Calibri" panose="020F0502020204030204" pitchFamily="34" charset="0"/>
                <a:ea typeface="Arial Unicode MS" pitchFamily="34" charset="-120"/>
                <a:cs typeface="Arial" pitchFamily="34" charset="0"/>
              </a:rPr>
              <a:t>Fused </a:t>
            </a:r>
            <a:r>
              <a:rPr lang="en-US" altLang="zh-TW" sz="2200" b="1" dirty="0" err="1">
                <a:solidFill>
                  <a:srgbClr val="000000"/>
                </a:solidFill>
                <a:latin typeface="Calibri" panose="020F0502020204030204" pitchFamily="34" charset="0"/>
                <a:ea typeface="Arial Unicode MS" pitchFamily="34" charset="-120"/>
                <a:cs typeface="Arial" pitchFamily="34" charset="0"/>
              </a:rPr>
              <a:t>Biconical</a:t>
            </a:r>
            <a:r>
              <a:rPr lang="en-US" altLang="zh-TW" sz="2200" b="1" dirty="0">
                <a:solidFill>
                  <a:srgbClr val="000000"/>
                </a:solidFill>
                <a:latin typeface="Calibri" panose="020F0502020204030204" pitchFamily="34" charset="0"/>
                <a:ea typeface="Arial Unicode MS" pitchFamily="34" charset="-120"/>
                <a:cs typeface="Arial" pitchFamily="34" charset="0"/>
              </a:rPr>
              <a:t> Taper</a:t>
            </a:r>
            <a:r>
              <a:rPr lang="zh-TW" altLang="en-US" sz="2200" b="1" dirty="0">
                <a:solidFill>
                  <a:srgbClr val="000000"/>
                </a:solidFill>
                <a:latin typeface="Calibri" panose="020F0502020204030204" pitchFamily="34" charset="0"/>
                <a:ea typeface="Arial Unicode MS" pitchFamily="34" charset="-120"/>
                <a:cs typeface="Arial" pitchFamily="34" charset="0"/>
              </a:rPr>
              <a:t>（</a:t>
            </a:r>
            <a:r>
              <a:rPr lang="en-US" altLang="zh-TW" sz="2200" b="1" dirty="0">
                <a:solidFill>
                  <a:srgbClr val="000000"/>
                </a:solidFill>
                <a:latin typeface="Calibri" panose="020F0502020204030204" pitchFamily="34" charset="0"/>
                <a:ea typeface="Arial Unicode MS" pitchFamily="34" charset="-120"/>
                <a:cs typeface="Arial" pitchFamily="34" charset="0"/>
              </a:rPr>
              <a:t>FBT)</a:t>
            </a:r>
          </a:p>
          <a:p>
            <a:pPr marL="1260814" lvl="2" indent="-341972" defTabSz="1039940" eaLnBrk="1" fontAlgn="base" hangingPunct="1">
              <a:lnSpc>
                <a:spcPct val="105000"/>
              </a:lnSpc>
              <a:spcAft>
                <a:spcPct val="0"/>
              </a:spcAft>
              <a:buClr>
                <a:srgbClr val="000099"/>
              </a:buClr>
              <a:buFont typeface="Wingdings" panose="05000000000000000000" pitchFamily="2" charset="2"/>
              <a:buChar char="l"/>
              <a:defRPr/>
            </a:pPr>
            <a:endParaRPr lang="en-US" altLang="zh-TW" sz="1900" b="1" u="sng" dirty="0">
              <a:solidFill>
                <a:srgbClr val="000000"/>
              </a:solidFill>
              <a:latin typeface="Calibri" panose="020F0502020204030204" pitchFamily="34" charset="0"/>
              <a:ea typeface="Arial Unicode MS" pitchFamily="34" charset="-120"/>
              <a:cs typeface="Arial" pitchFamily="34" charset="0"/>
            </a:endParaRPr>
          </a:p>
          <a:p>
            <a:pPr lvl="1" defTabSz="1039940" eaLnBrk="1" fontAlgn="base" hangingPunct="1">
              <a:lnSpc>
                <a:spcPct val="105000"/>
              </a:lnSpc>
              <a:spcAft>
                <a:spcPct val="0"/>
              </a:spcAft>
              <a:buClr>
                <a:srgbClr val="000099"/>
              </a:buClr>
              <a:buNone/>
              <a:defRPr/>
            </a:pPr>
            <a:endParaRPr lang="en-US" altLang="zh-TW" sz="2300" b="1" u="sng" dirty="0">
              <a:solidFill>
                <a:srgbClr val="000000"/>
              </a:solidFill>
              <a:latin typeface="Calibri" panose="020F0502020204030204" pitchFamily="34" charset="0"/>
              <a:ea typeface="Arial Unicode MS" pitchFamily="34" charset="-120"/>
              <a:cs typeface="Arial Unicode MS" pitchFamily="34" charset="-120"/>
            </a:endParaRPr>
          </a:p>
          <a:p>
            <a:pPr lvl="1" defTabSz="1039940" eaLnBrk="1" fontAlgn="base" hangingPunct="1">
              <a:lnSpc>
                <a:spcPct val="105000"/>
              </a:lnSpc>
              <a:spcAft>
                <a:spcPct val="0"/>
              </a:spcAft>
              <a:buClr>
                <a:srgbClr val="000099"/>
              </a:buClr>
              <a:buNone/>
              <a:defRPr/>
            </a:pPr>
            <a:endParaRPr lang="en-US" altLang="zh-TW" sz="2300" b="1" u="sng" dirty="0">
              <a:solidFill>
                <a:srgbClr val="000000"/>
              </a:solidFill>
              <a:latin typeface="Calibri" panose="020F0502020204030204" pitchFamily="34" charset="0"/>
              <a:cs typeface="Arial" charset="0"/>
            </a:endParaRPr>
          </a:p>
        </p:txBody>
      </p:sp>
      <p:sp>
        <p:nvSpPr>
          <p:cNvPr id="31" name="Скругленный прямоугольник 193"/>
          <p:cNvSpPr/>
          <p:nvPr/>
        </p:nvSpPr>
        <p:spPr>
          <a:xfrm>
            <a:off x="8176203" y="4464081"/>
            <a:ext cx="1940036" cy="1250671"/>
          </a:xfrm>
          <a:prstGeom prst="roundRect">
            <a:avLst>
              <a:gd name="adj" fmla="val 4189"/>
            </a:avLst>
          </a:prstGeom>
          <a:solidFill>
            <a:schemeClr val="bg1"/>
          </a:solidFill>
          <a:ln w="6350">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3973" tIns="51982" rIns="103973" bIns="51982"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1039940" fontAlgn="base">
              <a:spcBef>
                <a:spcPct val="0"/>
              </a:spcBef>
              <a:spcAft>
                <a:spcPct val="0"/>
              </a:spcAft>
              <a:defRPr/>
            </a:pPr>
            <a:endParaRPr kumimoji="1" lang="ru-RU" altLang="zh-TW" sz="2700">
              <a:solidFill>
                <a:srgbClr val="FFFFFF"/>
              </a:solidFill>
              <a:latin typeface="Arial" pitchFamily="34" charset="0"/>
              <a:cs typeface="Arial" pitchFamily="34" charset="0"/>
            </a:endParaRPr>
          </a:p>
        </p:txBody>
      </p:sp>
      <p:sp>
        <p:nvSpPr>
          <p:cNvPr id="33" name="Freeform 45"/>
          <p:cNvSpPr/>
          <p:nvPr/>
        </p:nvSpPr>
        <p:spPr bwMode="auto">
          <a:xfrm>
            <a:off x="8120509" y="5223196"/>
            <a:ext cx="1845354" cy="505516"/>
          </a:xfrm>
          <a:custGeom>
            <a:avLst/>
            <a:gdLst>
              <a:gd name="connsiteX0" fmla="*/ 0 w 2488515"/>
              <a:gd name="connsiteY0" fmla="*/ 0 h 3844243"/>
              <a:gd name="connsiteX1" fmla="*/ 2488515 w 2488515"/>
              <a:gd name="connsiteY1" fmla="*/ 0 h 3844243"/>
              <a:gd name="connsiteX2" fmla="*/ 2488515 w 2488515"/>
              <a:gd name="connsiteY2" fmla="*/ 3844243 h 3844243"/>
              <a:gd name="connsiteX3" fmla="*/ 0 w 2488515"/>
              <a:gd name="connsiteY3" fmla="*/ 3844243 h 3844243"/>
              <a:gd name="connsiteX4" fmla="*/ 0 w 2488515"/>
              <a:gd name="connsiteY4" fmla="*/ 0 h 3844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8515" h="3844243">
                <a:moveTo>
                  <a:pt x="0" y="0"/>
                </a:moveTo>
                <a:lnTo>
                  <a:pt x="2488515" y="0"/>
                </a:lnTo>
                <a:lnTo>
                  <a:pt x="2488515" y="3844243"/>
                </a:lnTo>
                <a:lnTo>
                  <a:pt x="0" y="3844243"/>
                </a:lnTo>
                <a:lnTo>
                  <a:pt x="0" y="0"/>
                </a:lnTo>
                <a:close/>
              </a:path>
            </a:pathLst>
          </a:custGeom>
          <a:noFill/>
          <a:ln>
            <a:noFill/>
          </a:ln>
        </p:spPr>
        <p:style>
          <a:lnRef idx="0">
            <a:scrgbClr r="0" g="0" b="0"/>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lIns="227573" tIns="0" rIns="0" bIns="0"/>
          <a:lstStyle>
            <a:lvl1pPr defTabSz="887413" eaLnBrk="0" hangingPunct="0">
              <a:defRPr kumimoji="1" sz="2400">
                <a:solidFill>
                  <a:schemeClr val="tx1"/>
                </a:solidFill>
                <a:latin typeface="Arial" charset="0"/>
                <a:ea typeface="Arial Unicode MS" pitchFamily="34" charset="-120"/>
                <a:cs typeface="Arial Unicode MS" pitchFamily="34" charset="-120"/>
              </a:defRPr>
            </a:lvl1pPr>
            <a:lvl2pPr marL="742950" indent="-285750" defTabSz="887413" eaLnBrk="0" hangingPunct="0">
              <a:defRPr kumimoji="1" sz="2400">
                <a:solidFill>
                  <a:schemeClr val="tx1"/>
                </a:solidFill>
                <a:latin typeface="Arial" charset="0"/>
                <a:ea typeface="Arial Unicode MS" pitchFamily="34" charset="-120"/>
                <a:cs typeface="Arial Unicode MS" pitchFamily="34" charset="-120"/>
              </a:defRPr>
            </a:lvl2pPr>
            <a:lvl3pPr marL="1143000" indent="-228600" defTabSz="887413" eaLnBrk="0" hangingPunct="0">
              <a:defRPr kumimoji="1" sz="2400">
                <a:solidFill>
                  <a:schemeClr val="tx1"/>
                </a:solidFill>
                <a:latin typeface="Arial" charset="0"/>
                <a:ea typeface="Arial Unicode MS" pitchFamily="34" charset="-120"/>
                <a:cs typeface="Arial Unicode MS" pitchFamily="34" charset="-120"/>
              </a:defRPr>
            </a:lvl3pPr>
            <a:lvl4pPr marL="1600200" indent="-228600" defTabSz="887413" eaLnBrk="0" hangingPunct="0">
              <a:defRPr kumimoji="1" sz="2400">
                <a:solidFill>
                  <a:schemeClr val="tx1"/>
                </a:solidFill>
                <a:latin typeface="Arial" charset="0"/>
                <a:ea typeface="Arial Unicode MS" pitchFamily="34" charset="-120"/>
                <a:cs typeface="Arial Unicode MS" pitchFamily="34" charset="-120"/>
              </a:defRPr>
            </a:lvl4pPr>
            <a:lvl5pPr marL="2057400" indent="-228600" defTabSz="887413" eaLnBrk="0" hangingPunct="0">
              <a:defRPr kumimoji="1" sz="2400">
                <a:solidFill>
                  <a:schemeClr val="tx1"/>
                </a:solidFill>
                <a:latin typeface="Arial" charset="0"/>
                <a:ea typeface="Arial Unicode MS" pitchFamily="34" charset="-120"/>
                <a:cs typeface="Arial Unicode MS" pitchFamily="34" charset="-120"/>
              </a:defRPr>
            </a:lvl5pPr>
            <a:lvl6pPr marL="2514600" indent="-228600" algn="ctr" defTabSz="887413" eaLnBrk="0" fontAlgn="base" hangingPunct="0">
              <a:spcBef>
                <a:spcPct val="0"/>
              </a:spcBef>
              <a:spcAft>
                <a:spcPct val="0"/>
              </a:spcAft>
              <a:defRPr kumimoji="1" sz="2400">
                <a:solidFill>
                  <a:schemeClr val="tx1"/>
                </a:solidFill>
                <a:latin typeface="Arial" charset="0"/>
                <a:ea typeface="Arial Unicode MS" pitchFamily="34" charset="-120"/>
                <a:cs typeface="Arial Unicode MS" pitchFamily="34" charset="-120"/>
              </a:defRPr>
            </a:lvl6pPr>
            <a:lvl7pPr marL="2971800" indent="-228600" algn="ctr" defTabSz="887413" eaLnBrk="0" fontAlgn="base" hangingPunct="0">
              <a:spcBef>
                <a:spcPct val="0"/>
              </a:spcBef>
              <a:spcAft>
                <a:spcPct val="0"/>
              </a:spcAft>
              <a:defRPr kumimoji="1" sz="2400">
                <a:solidFill>
                  <a:schemeClr val="tx1"/>
                </a:solidFill>
                <a:latin typeface="Arial" charset="0"/>
                <a:ea typeface="Arial Unicode MS" pitchFamily="34" charset="-120"/>
                <a:cs typeface="Arial Unicode MS" pitchFamily="34" charset="-120"/>
              </a:defRPr>
            </a:lvl7pPr>
            <a:lvl8pPr marL="3429000" indent="-228600" algn="ctr" defTabSz="887413" eaLnBrk="0" fontAlgn="base" hangingPunct="0">
              <a:spcBef>
                <a:spcPct val="0"/>
              </a:spcBef>
              <a:spcAft>
                <a:spcPct val="0"/>
              </a:spcAft>
              <a:defRPr kumimoji="1" sz="2400">
                <a:solidFill>
                  <a:schemeClr val="tx1"/>
                </a:solidFill>
                <a:latin typeface="Arial" charset="0"/>
                <a:ea typeface="Arial Unicode MS" pitchFamily="34" charset="-120"/>
                <a:cs typeface="Arial Unicode MS" pitchFamily="34" charset="-120"/>
              </a:defRPr>
            </a:lvl8pPr>
            <a:lvl9pPr marL="3886200" indent="-228600" algn="ctr" defTabSz="887413" eaLnBrk="0" fontAlgn="base" hangingPunct="0">
              <a:spcBef>
                <a:spcPct val="0"/>
              </a:spcBef>
              <a:spcAft>
                <a:spcPct val="0"/>
              </a:spcAft>
              <a:defRPr kumimoji="1" sz="2400">
                <a:solidFill>
                  <a:schemeClr val="tx1"/>
                </a:solidFill>
                <a:latin typeface="Arial" charset="0"/>
                <a:ea typeface="Arial Unicode MS" pitchFamily="34" charset="-120"/>
                <a:cs typeface="Arial Unicode MS" pitchFamily="34" charset="-120"/>
              </a:defRPr>
            </a:lvl9pPr>
          </a:lstStyle>
          <a:p>
            <a:pPr algn="ctr" eaLnBrk="1" fontAlgn="base" hangingPunct="1">
              <a:lnSpc>
                <a:spcPct val="90000"/>
              </a:lnSpc>
              <a:spcBef>
                <a:spcPct val="0"/>
              </a:spcBef>
              <a:spcAft>
                <a:spcPts val="342"/>
              </a:spcAft>
              <a:defRPr/>
            </a:pPr>
            <a:r>
              <a:rPr lang="en-US" altLang="zh-TW" sz="1600" b="1" u="sng" dirty="0">
                <a:solidFill>
                  <a:srgbClr val="000000"/>
                </a:solidFill>
                <a:latin typeface="Calibri" pitchFamily="34" charset="0"/>
                <a:ea typeface="微軟正黑體" pitchFamily="34" charset="-120"/>
                <a:cs typeface="Arial" charset="0"/>
              </a:rPr>
              <a:t>8CH Compact CWDM </a:t>
            </a:r>
          </a:p>
          <a:p>
            <a:pPr algn="ctr" eaLnBrk="1" fontAlgn="base" hangingPunct="1">
              <a:lnSpc>
                <a:spcPct val="90000"/>
              </a:lnSpc>
              <a:spcBef>
                <a:spcPct val="0"/>
              </a:spcBef>
              <a:spcAft>
                <a:spcPts val="342"/>
              </a:spcAft>
              <a:defRPr/>
            </a:pPr>
            <a:r>
              <a:rPr lang="en-US" altLang="zh-TW" sz="1600" b="1" u="sng" dirty="0">
                <a:solidFill>
                  <a:srgbClr val="000000"/>
                </a:solidFill>
                <a:latin typeface="Calibri" pitchFamily="34" charset="0"/>
                <a:ea typeface="微軟正黑體" pitchFamily="34" charset="-120"/>
                <a:cs typeface="Arial" charset="0"/>
              </a:rPr>
              <a:t> </a:t>
            </a:r>
          </a:p>
        </p:txBody>
      </p:sp>
      <p:pic>
        <p:nvPicPr>
          <p:cNvPr id="307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98372" y="4518830"/>
            <a:ext cx="1031875" cy="707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0408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內容版面配置區 2"/>
          <p:cNvSpPr>
            <a:spLocks noGrp="1"/>
          </p:cNvSpPr>
          <p:nvPr>
            <p:ph idx="1"/>
          </p:nvPr>
        </p:nvSpPr>
        <p:spPr/>
        <p:txBody>
          <a:bodyPr/>
          <a:lstStyle/>
          <a:p>
            <a:endParaRPr lang="zh-TW" altLang="en-US"/>
          </a:p>
        </p:txBody>
      </p:sp>
      <p:sp>
        <p:nvSpPr>
          <p:cNvPr id="35843" name="投影片編號版面配置區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kumimoji="1" sz="3600">
                <a:solidFill>
                  <a:schemeClr val="tx1"/>
                </a:solidFill>
                <a:latin typeface="Times New Roman" pitchFamily="18" charset="0"/>
                <a:ea typeface="新細明體" pitchFamily="18" charset="-120"/>
              </a:defRPr>
            </a:lvl1pPr>
            <a:lvl2pPr marL="843397" indent="-324375" algn="l" eaLnBrk="0" hangingPunct="0">
              <a:spcBef>
                <a:spcPct val="20000"/>
              </a:spcBef>
              <a:buChar char="–"/>
              <a:defRPr kumimoji="1" sz="3200">
                <a:solidFill>
                  <a:schemeClr val="tx1"/>
                </a:solidFill>
                <a:latin typeface="Times New Roman" pitchFamily="18" charset="0"/>
                <a:ea typeface="新細明體" pitchFamily="18" charset="-120"/>
              </a:defRPr>
            </a:lvl2pPr>
            <a:lvl3pPr marL="1297532" indent="-259509" algn="l" eaLnBrk="0" hangingPunct="0">
              <a:spcBef>
                <a:spcPct val="20000"/>
              </a:spcBef>
              <a:buChar char="•"/>
              <a:defRPr kumimoji="1" sz="2700">
                <a:solidFill>
                  <a:schemeClr val="tx1"/>
                </a:solidFill>
                <a:latin typeface="Times New Roman" pitchFamily="18" charset="0"/>
                <a:ea typeface="新細明體" pitchFamily="18" charset="-120"/>
              </a:defRPr>
            </a:lvl3pPr>
            <a:lvl4pPr marL="1816540" indent="-259509" algn="l" eaLnBrk="0" hangingPunct="0">
              <a:spcBef>
                <a:spcPct val="20000"/>
              </a:spcBef>
              <a:buChar char="–"/>
              <a:defRPr kumimoji="1" sz="2300">
                <a:solidFill>
                  <a:schemeClr val="tx1"/>
                </a:solidFill>
                <a:latin typeface="Times New Roman" pitchFamily="18" charset="0"/>
                <a:ea typeface="新細明體" pitchFamily="18" charset="-120"/>
              </a:defRPr>
            </a:lvl4pPr>
            <a:lvl5pPr marL="2335564" indent="-259509" algn="l" eaLnBrk="0" hangingPunct="0">
              <a:spcBef>
                <a:spcPct val="20000"/>
              </a:spcBef>
              <a:buChar char="»"/>
              <a:defRPr kumimoji="1" sz="2300">
                <a:solidFill>
                  <a:schemeClr val="tx1"/>
                </a:solidFill>
                <a:latin typeface="Times New Roman" pitchFamily="18" charset="0"/>
                <a:ea typeface="新細明體" pitchFamily="18" charset="-120"/>
              </a:defRPr>
            </a:lvl5pPr>
            <a:lvl6pPr marL="2854569" indent="-259509" eaLnBrk="0" fontAlgn="base" hangingPunct="0">
              <a:spcBef>
                <a:spcPct val="20000"/>
              </a:spcBef>
              <a:spcAft>
                <a:spcPct val="0"/>
              </a:spcAft>
              <a:buChar char="»"/>
              <a:defRPr kumimoji="1" sz="2300">
                <a:solidFill>
                  <a:schemeClr val="tx1"/>
                </a:solidFill>
                <a:latin typeface="Times New Roman" pitchFamily="18" charset="0"/>
                <a:ea typeface="新細明體" pitchFamily="18" charset="-120"/>
              </a:defRPr>
            </a:lvl6pPr>
            <a:lvl7pPr marL="3373580" indent="-259509" eaLnBrk="0" fontAlgn="base" hangingPunct="0">
              <a:spcBef>
                <a:spcPct val="20000"/>
              </a:spcBef>
              <a:spcAft>
                <a:spcPct val="0"/>
              </a:spcAft>
              <a:buChar char="»"/>
              <a:defRPr kumimoji="1" sz="2300">
                <a:solidFill>
                  <a:schemeClr val="tx1"/>
                </a:solidFill>
                <a:latin typeface="Times New Roman" pitchFamily="18" charset="0"/>
                <a:ea typeface="新細明體" pitchFamily="18" charset="-120"/>
              </a:defRPr>
            </a:lvl7pPr>
            <a:lvl8pPr marL="3892596" indent="-259509" eaLnBrk="0" fontAlgn="base" hangingPunct="0">
              <a:spcBef>
                <a:spcPct val="20000"/>
              </a:spcBef>
              <a:spcAft>
                <a:spcPct val="0"/>
              </a:spcAft>
              <a:buChar char="»"/>
              <a:defRPr kumimoji="1" sz="2300">
                <a:solidFill>
                  <a:schemeClr val="tx1"/>
                </a:solidFill>
                <a:latin typeface="Times New Roman" pitchFamily="18" charset="0"/>
                <a:ea typeface="新細明體" pitchFamily="18" charset="-120"/>
              </a:defRPr>
            </a:lvl8pPr>
            <a:lvl9pPr marL="4411604" indent="-259509" eaLnBrk="0" fontAlgn="base" hangingPunct="0">
              <a:spcBef>
                <a:spcPct val="20000"/>
              </a:spcBef>
              <a:spcAft>
                <a:spcPct val="0"/>
              </a:spcAft>
              <a:buChar char="»"/>
              <a:defRPr kumimoji="1" sz="2300">
                <a:solidFill>
                  <a:schemeClr val="tx1"/>
                </a:solidFill>
                <a:latin typeface="Times New Roman" pitchFamily="18" charset="0"/>
                <a:ea typeface="新細明體" pitchFamily="18" charset="-120"/>
              </a:defRPr>
            </a:lvl9pPr>
          </a:lstStyle>
          <a:p>
            <a:pPr algn="r" eaLnBrk="1" hangingPunct="1">
              <a:spcBef>
                <a:spcPct val="0"/>
              </a:spcBef>
              <a:buFontTx/>
              <a:buNone/>
            </a:pPr>
            <a:fld id="{47DB45E3-6621-4196-9ED9-0CCAA6929E3F}" type="slidenum">
              <a:rPr lang="en-US" altLang="zh-TW" sz="1700">
                <a:solidFill>
                  <a:srgbClr val="000000"/>
                </a:solidFill>
                <a:ea typeface="Arial Unicode MS" pitchFamily="34" charset="-120"/>
              </a:rPr>
              <a:pPr algn="r" eaLnBrk="1" hangingPunct="1">
                <a:spcBef>
                  <a:spcPct val="0"/>
                </a:spcBef>
                <a:buFontTx/>
                <a:buNone/>
              </a:pPr>
              <a:t>17</a:t>
            </a:fld>
            <a:endParaRPr lang="en-US" altLang="zh-TW" sz="1700">
              <a:solidFill>
                <a:srgbClr val="000000"/>
              </a:solidFill>
              <a:ea typeface="Arial Unicode MS" pitchFamily="34" charset="-120"/>
            </a:endParaRPr>
          </a:p>
        </p:txBody>
      </p:sp>
      <p:pic>
        <p:nvPicPr>
          <p:cNvPr id="35844"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08692"/>
            <a:ext cx="10693400" cy="605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5" name="群組 31"/>
          <p:cNvGrpSpPr>
            <a:grpSpLocks/>
          </p:cNvGrpSpPr>
          <p:nvPr/>
        </p:nvGrpSpPr>
        <p:grpSpPr bwMode="auto">
          <a:xfrm>
            <a:off x="1748369" y="1873413"/>
            <a:ext cx="4784627" cy="800219"/>
            <a:chOff x="1495499" y="3114246"/>
            <a:chExt cx="4091510" cy="726284"/>
          </a:xfrm>
        </p:grpSpPr>
        <p:sp>
          <p:nvSpPr>
            <p:cNvPr id="19" name="矩形 18"/>
            <p:cNvSpPr/>
            <p:nvPr/>
          </p:nvSpPr>
          <p:spPr>
            <a:xfrm>
              <a:off x="1495499" y="3114246"/>
              <a:ext cx="438925" cy="726284"/>
            </a:xfrm>
            <a:prstGeom prst="rect">
              <a:avLst/>
            </a:prstGeom>
          </p:spPr>
          <p:txBody>
            <a:bodyPr wrap="none">
              <a:spAutoFit/>
            </a:bodyPr>
            <a:lstStyle/>
            <a:p>
              <a:pPr algn="ctr" fontAlgn="base">
                <a:spcBef>
                  <a:spcPct val="0"/>
                </a:spcBef>
                <a:spcAft>
                  <a:spcPct val="0"/>
                </a:spcAft>
                <a:defRPr/>
              </a:pPr>
              <a:r>
                <a:rPr kumimoji="1" lang="en-US" altLang="zh-TW" sz="4600" b="1" kern="0" dirty="0">
                  <a:solidFill>
                    <a:srgbClr val="002060"/>
                  </a:solidFill>
                  <a:latin typeface="Arial" pitchFamily="34" charset="0"/>
                  <a:ea typeface="Arial Unicode MS" pitchFamily="34" charset="-120"/>
                  <a:cs typeface="Arial" panose="020B0604020202020204" pitchFamily="34" charset="0"/>
                </a:rPr>
                <a:t>3</a:t>
              </a:r>
              <a:endParaRPr kumimoji="1" lang="zh-TW" altLang="en-US" sz="2700" dirty="0">
                <a:solidFill>
                  <a:srgbClr val="002060"/>
                </a:solidFill>
                <a:latin typeface="Arial" pitchFamily="34" charset="0"/>
                <a:ea typeface="Arial Unicode MS" pitchFamily="34" charset="-120"/>
                <a:cs typeface="Arial Unicode MS" pitchFamily="34" charset="-120"/>
              </a:endParaRPr>
            </a:p>
          </p:txBody>
        </p:sp>
        <p:sp>
          <p:nvSpPr>
            <p:cNvPr id="23" name="矩形 22"/>
            <p:cNvSpPr/>
            <p:nvPr/>
          </p:nvSpPr>
          <p:spPr>
            <a:xfrm>
              <a:off x="2299184" y="3171399"/>
              <a:ext cx="3287825" cy="656450"/>
            </a:xfrm>
            <a:prstGeom prst="rect">
              <a:avLst/>
            </a:prstGeom>
          </p:spPr>
          <p:txBody>
            <a:bodyPr>
              <a:spAutoFit/>
            </a:bodyPr>
            <a:lstStyle/>
            <a:p>
              <a:pPr fontAlgn="base">
                <a:spcBef>
                  <a:spcPts val="683"/>
                </a:spcBef>
                <a:spcAft>
                  <a:spcPts val="683"/>
                </a:spcAft>
                <a:buClr>
                  <a:srgbClr val="C00000"/>
                </a:buClr>
                <a:defRPr/>
              </a:pPr>
              <a:r>
                <a:rPr kumimoji="1" lang="zh-TW" altLang="en-US" sz="4100" b="1"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cs typeface="Arial Unicode MS" pitchFamily="34" charset="-120"/>
                </a:rPr>
                <a:t>市場佈局</a:t>
              </a:r>
            </a:p>
          </p:txBody>
        </p:sp>
      </p:grpSp>
      <p:pic>
        <p:nvPicPr>
          <p:cNvPr id="35846" name="Picture 9" descr="umec-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06" y="409314"/>
            <a:ext cx="2094124" cy="57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12"/>
          <p:cNvSpPr txBox="1">
            <a:spLocks noChangeArrowheads="1"/>
          </p:cNvSpPr>
          <p:nvPr/>
        </p:nvSpPr>
        <p:spPr bwMode="auto">
          <a:xfrm>
            <a:off x="1188155" y="302662"/>
            <a:ext cx="8940871" cy="7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803" tIns="51896" rIns="103803" bIns="51896"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a:lstStyle>
          <a:p>
            <a:pPr eaLnBrk="1" hangingPunct="1">
              <a:defRPr/>
            </a:pPr>
            <a:r>
              <a:rPr lang="en-US" altLang="zh-TW" sz="4600" b="1" kern="0" dirty="0">
                <a:solidFill>
                  <a:srgbClr val="003399"/>
                </a:solidFill>
                <a:latin typeface="Arial" panose="020B0604020202020204" pitchFamily="34" charset="0"/>
                <a:cs typeface="Arial" panose="020B0604020202020204" pitchFamily="34" charset="0"/>
              </a:rPr>
              <a:t>AGENDA</a:t>
            </a:r>
            <a:r>
              <a:rPr lang="en-US" altLang="zh-TW" sz="4600" kern="0" dirty="0">
                <a:solidFill>
                  <a:srgbClr val="003399"/>
                </a:solidFill>
                <a:latin typeface="Cambria" panose="02040503050406030204" pitchFamily="18" charset="0"/>
              </a:rPr>
              <a:t> </a:t>
            </a:r>
          </a:p>
        </p:txBody>
      </p:sp>
      <p:cxnSp>
        <p:nvCxnSpPr>
          <p:cNvPr id="35848" name="直線接點 29"/>
          <p:cNvCxnSpPr>
            <a:cxnSpLocks noChangeShapeType="1"/>
          </p:cNvCxnSpPr>
          <p:nvPr/>
        </p:nvCxnSpPr>
        <p:spPr bwMode="auto">
          <a:xfrm>
            <a:off x="401003" y="1079251"/>
            <a:ext cx="9880256" cy="0"/>
          </a:xfrm>
          <a:prstGeom prst="line">
            <a:avLst/>
          </a:prstGeom>
          <a:noFill/>
          <a:ln w="25400" cap="sq" algn="ctr">
            <a:solidFill>
              <a:srgbClr val="FF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5849" name="群組 29"/>
          <p:cNvGrpSpPr>
            <a:grpSpLocks/>
          </p:cNvGrpSpPr>
          <p:nvPr/>
        </p:nvGrpSpPr>
        <p:grpSpPr bwMode="auto">
          <a:xfrm>
            <a:off x="1857" y="7367587"/>
            <a:ext cx="10691543" cy="188913"/>
            <a:chOff x="1632" y="6686550"/>
            <a:chExt cx="9142371" cy="171452"/>
          </a:xfrm>
        </p:grpSpPr>
        <p:sp>
          <p:nvSpPr>
            <p:cNvPr id="31" name="流程圖: 人工輸入 30"/>
            <p:cNvSpPr/>
            <p:nvPr/>
          </p:nvSpPr>
          <p:spPr bwMode="auto">
            <a:xfrm rot="5400000">
              <a:off x="3909244" y="2778938"/>
              <a:ext cx="171452" cy="7986676"/>
            </a:xfrm>
            <a:prstGeom prst="flowChartManualInput">
              <a:avLst/>
            </a:prstGeom>
            <a:solidFill>
              <a:schemeClr val="tx1">
                <a:lumMod val="50000"/>
                <a:lumOff val="50000"/>
              </a:schemeClr>
            </a:solidFill>
            <a:ln w="12700" cap="sq" cmpd="sng" algn="ctr">
              <a:noFill/>
              <a:prstDash val="solid"/>
              <a:round/>
              <a:headEnd type="none" w="sm" len="sm"/>
              <a:tailEnd type="none" w="sm" len="sm"/>
            </a:ln>
            <a:effectLst/>
            <a:extLst/>
          </p:spPr>
          <p:txBody>
            <a:bodyPr/>
            <a:lstStyle/>
            <a:p>
              <a:pPr algn="ctr" fontAlgn="base">
                <a:spcBef>
                  <a:spcPct val="0"/>
                </a:spcBef>
                <a:spcAft>
                  <a:spcPct val="0"/>
                </a:spcAft>
                <a:defRPr/>
              </a:pPr>
              <a:endParaRPr kumimoji="1" lang="zh-TW" altLang="en-US" sz="2700">
                <a:solidFill>
                  <a:srgbClr val="000000"/>
                </a:solidFill>
                <a:latin typeface="Arial" pitchFamily="34" charset="0"/>
                <a:ea typeface="Arial Unicode MS" pitchFamily="34" charset="-120"/>
                <a:cs typeface="Arial Unicode MS" pitchFamily="34" charset="-120"/>
              </a:endParaRPr>
            </a:p>
          </p:txBody>
        </p:sp>
        <p:sp>
          <p:nvSpPr>
            <p:cNvPr id="32" name="流程圖: 人工輸入 31"/>
            <p:cNvSpPr/>
            <p:nvPr/>
          </p:nvSpPr>
          <p:spPr bwMode="auto">
            <a:xfrm rot="5400000" flipV="1">
              <a:off x="6160309" y="3874308"/>
              <a:ext cx="171452" cy="5795936"/>
            </a:xfrm>
            <a:prstGeom prst="flowChartManualInput">
              <a:avLst/>
            </a:prstGeom>
            <a:solidFill>
              <a:schemeClr val="tx1">
                <a:lumMod val="75000"/>
                <a:lumOff val="25000"/>
              </a:schemeClr>
            </a:solidFill>
            <a:ln w="12700" cap="sq" cmpd="sng" algn="ctr">
              <a:noFill/>
              <a:prstDash val="solid"/>
              <a:round/>
              <a:headEnd type="none" w="sm" len="sm"/>
              <a:tailEnd type="none" w="sm" len="sm"/>
            </a:ln>
            <a:effectLst/>
            <a:extLst/>
          </p:spPr>
          <p:txBody>
            <a:bodyPr/>
            <a:lstStyle/>
            <a:p>
              <a:pPr algn="ctr" fontAlgn="base">
                <a:spcBef>
                  <a:spcPct val="0"/>
                </a:spcBef>
                <a:spcAft>
                  <a:spcPct val="0"/>
                </a:spcAft>
                <a:defRPr/>
              </a:pPr>
              <a:endParaRPr kumimoji="1" lang="zh-TW" altLang="en-US" sz="2700">
                <a:solidFill>
                  <a:srgbClr val="000000"/>
                </a:solidFill>
                <a:latin typeface="Arial" pitchFamily="34" charset="0"/>
                <a:ea typeface="Arial Unicode MS" pitchFamily="34" charset="-120"/>
                <a:cs typeface="Arial Unicode MS" pitchFamily="34" charset="-120"/>
              </a:endParaRPr>
            </a:p>
          </p:txBody>
        </p:sp>
      </p:grpSp>
    </p:spTree>
    <p:extLst>
      <p:ext uri="{BB962C8B-B14F-4D97-AF65-F5344CB8AC3E}">
        <p14:creationId xmlns:p14="http://schemas.microsoft.com/office/powerpoint/2010/main" val="7983720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0" r="1114"/>
          <a:stretch/>
        </p:blipFill>
        <p:spPr bwMode="auto">
          <a:xfrm>
            <a:off x="127659" y="2254256"/>
            <a:ext cx="10440039" cy="5048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9" descr="umec-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401" y="346339"/>
            <a:ext cx="2279773" cy="62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Line 10"/>
          <p:cNvSpPr>
            <a:spLocks noChangeShapeType="1"/>
          </p:cNvSpPr>
          <p:nvPr/>
        </p:nvSpPr>
        <p:spPr bwMode="auto">
          <a:xfrm>
            <a:off x="317787" y="1067009"/>
            <a:ext cx="9698320" cy="6997"/>
          </a:xfrm>
          <a:prstGeom prst="line">
            <a:avLst/>
          </a:prstGeom>
          <a:noFill/>
          <a:ln w="57150" cap="sq">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lIns="104125" tIns="52060" rIns="104125" bIns="52060" anchor="ctr"/>
          <a:lstStyle/>
          <a:p>
            <a:pPr defTabSz="1041259" eaLnBrk="0" fontAlgn="base" hangingPunct="0">
              <a:spcBef>
                <a:spcPct val="0"/>
              </a:spcBef>
              <a:spcAft>
                <a:spcPct val="0"/>
              </a:spcAft>
            </a:pPr>
            <a:endParaRPr kumimoji="1" lang="zh-TW" altLang="en-US" sz="2700">
              <a:solidFill>
                <a:srgbClr val="000000"/>
              </a:solidFill>
              <a:latin typeface="Arial" pitchFamily="34" charset="0"/>
              <a:ea typeface="Arial Unicode MS" pitchFamily="34" charset="-120"/>
              <a:cs typeface="Arial Unicode MS" pitchFamily="34" charset="-120"/>
            </a:endParaRPr>
          </a:p>
        </p:txBody>
      </p:sp>
      <p:sp>
        <p:nvSpPr>
          <p:cNvPr id="5124" name="Rectangle 12"/>
          <p:cNvSpPr>
            <a:spLocks noGrp="1" noChangeArrowheads="1"/>
          </p:cNvSpPr>
          <p:nvPr>
            <p:ph type="title"/>
          </p:nvPr>
        </p:nvSpPr>
        <p:spPr>
          <a:xfrm>
            <a:off x="1003300" y="285118"/>
            <a:ext cx="9089390" cy="755650"/>
          </a:xfrm>
        </p:spPr>
        <p:txBody>
          <a:bodyPr/>
          <a:lstStyle/>
          <a:p>
            <a:pPr eaLnBrk="1" hangingPunct="1">
              <a:defRPr/>
            </a:pPr>
            <a:r>
              <a:rPr lang="zh-TW" altLang="en-US" sz="3200" b="1" dirty="0">
                <a:solidFill>
                  <a:schemeClr val="accent2">
                    <a:lumMod val="50000"/>
                  </a:schemeClr>
                </a:solidFill>
                <a:latin typeface="Calibri" pitchFamily="34" charset="0"/>
                <a:ea typeface="微軟正黑體" pitchFamily="34" charset="-120"/>
              </a:rPr>
              <a:t>市場佈局</a:t>
            </a:r>
            <a:endParaRPr lang="en-US" altLang="zh-TW" sz="3200" b="1" dirty="0">
              <a:solidFill>
                <a:schemeClr val="accent2">
                  <a:lumMod val="50000"/>
                </a:schemeClr>
              </a:solidFill>
              <a:latin typeface="Calibri" pitchFamily="34" charset="0"/>
              <a:ea typeface="微軟正黑體" pitchFamily="34" charset="-120"/>
            </a:endParaRPr>
          </a:p>
        </p:txBody>
      </p:sp>
      <p:grpSp>
        <p:nvGrpSpPr>
          <p:cNvPr id="318" name="组合 42"/>
          <p:cNvGrpSpPr/>
          <p:nvPr/>
        </p:nvGrpSpPr>
        <p:grpSpPr>
          <a:xfrm>
            <a:off x="883606" y="1411498"/>
            <a:ext cx="577318" cy="537456"/>
            <a:chOff x="1588326" y="4350310"/>
            <a:chExt cx="1073892" cy="1073892"/>
          </a:xfrm>
          <a:effectLst/>
        </p:grpSpPr>
        <p:grpSp>
          <p:nvGrpSpPr>
            <p:cNvPr id="319" name="组合 39"/>
            <p:cNvGrpSpPr/>
            <p:nvPr/>
          </p:nvGrpSpPr>
          <p:grpSpPr>
            <a:xfrm>
              <a:off x="1588326" y="4350310"/>
              <a:ext cx="1073892" cy="1073892"/>
              <a:chOff x="1588326" y="4350310"/>
              <a:chExt cx="1073892" cy="1073892"/>
            </a:xfrm>
          </p:grpSpPr>
          <p:sp>
            <p:nvSpPr>
              <p:cNvPr id="321" name="椭圆 105"/>
              <p:cNvSpPr/>
              <p:nvPr/>
            </p:nvSpPr>
            <p:spPr>
              <a:xfrm>
                <a:off x="1588326" y="4350310"/>
                <a:ext cx="1073892" cy="1073892"/>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41259"/>
                <a:endParaRPr lang="zh-CN" altLang="en-US">
                  <a:solidFill>
                    <a:srgbClr val="FFFFFF"/>
                  </a:solidFill>
                </a:endParaRPr>
              </a:p>
            </p:txBody>
          </p:sp>
          <p:sp>
            <p:nvSpPr>
              <p:cNvPr id="323" name="椭圆 104"/>
              <p:cNvSpPr/>
              <p:nvPr/>
            </p:nvSpPr>
            <p:spPr>
              <a:xfrm>
                <a:off x="1743677" y="4497594"/>
                <a:ext cx="770562" cy="770562"/>
              </a:xfrm>
              <a:prstGeom prst="ellipse">
                <a:avLst/>
              </a:prstGeom>
              <a:noFill/>
              <a:ln>
                <a:solidFill>
                  <a:schemeClr val="tx1">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41259"/>
                <a:endParaRPr lang="zh-CN" altLang="en-US">
                  <a:solidFill>
                    <a:srgbClr val="FFFFFF"/>
                  </a:solidFill>
                </a:endParaRPr>
              </a:p>
            </p:txBody>
          </p:sp>
        </p:grpSp>
        <p:sp>
          <p:nvSpPr>
            <p:cNvPr id="320" name="空心弧 120"/>
            <p:cNvSpPr/>
            <p:nvPr/>
          </p:nvSpPr>
          <p:spPr>
            <a:xfrm>
              <a:off x="1709138" y="4476521"/>
              <a:ext cx="835838" cy="835838"/>
            </a:xfrm>
            <a:prstGeom prst="blockArc">
              <a:avLst>
                <a:gd name="adj1" fmla="val 1744483"/>
                <a:gd name="adj2" fmla="val 1712569"/>
                <a:gd name="adj3" fmla="val 19364"/>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41259"/>
              <a:endParaRPr lang="zh-CN" altLang="en-US">
                <a:solidFill>
                  <a:srgbClr val="000000"/>
                </a:solidFill>
              </a:endParaRPr>
            </a:p>
          </p:txBody>
        </p:sp>
      </p:grpSp>
      <p:sp>
        <p:nvSpPr>
          <p:cNvPr id="562" name="矩形 561"/>
          <p:cNvSpPr/>
          <p:nvPr/>
        </p:nvSpPr>
        <p:spPr>
          <a:xfrm>
            <a:off x="1460924" y="1513029"/>
            <a:ext cx="1102510" cy="320580"/>
          </a:xfrm>
          <a:prstGeom prst="rect">
            <a:avLst/>
          </a:prstGeom>
          <a:solidFill>
            <a:schemeClr val="accent5">
              <a:lumMod val="40000"/>
              <a:lumOff val="60000"/>
            </a:schemeClr>
          </a:solidFill>
          <a:effectLst>
            <a:outerShdw blurRad="50800" dist="38100" dir="2700000" algn="tl" rotWithShape="0">
              <a:prstClr val="black">
                <a:alpha val="40000"/>
              </a:prstClr>
            </a:outerShdw>
          </a:effectLst>
        </p:spPr>
        <p:txBody>
          <a:bodyPr wrap="square" lIns="104125" tIns="52060" rIns="104125" bIns="52060">
            <a:spAutoFit/>
          </a:bodyPr>
          <a:lstStyle/>
          <a:p>
            <a:pPr defTabSz="1041259" eaLnBrk="0" fontAlgn="base" hangingPunct="0">
              <a:spcBef>
                <a:spcPct val="0"/>
              </a:spcBef>
              <a:spcAft>
                <a:spcPct val="0"/>
              </a:spcAft>
              <a:defRPr/>
            </a:pPr>
            <a:r>
              <a:rPr kumimoji="1" lang="en-US" altLang="zh-TW" sz="1400" b="1" i="1" u="sng" dirty="0">
                <a:solidFill>
                  <a:srgbClr val="000000"/>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rPr>
              <a:t>MAGNETIC</a:t>
            </a:r>
          </a:p>
        </p:txBody>
      </p:sp>
      <p:sp>
        <p:nvSpPr>
          <p:cNvPr id="565" name="Freeform 170"/>
          <p:cNvSpPr>
            <a:spLocks noEditPoints="1"/>
          </p:cNvSpPr>
          <p:nvPr/>
        </p:nvSpPr>
        <p:spPr bwMode="auto">
          <a:xfrm>
            <a:off x="1093764" y="1600727"/>
            <a:ext cx="163333" cy="180916"/>
          </a:xfrm>
          <a:custGeom>
            <a:avLst/>
            <a:gdLst>
              <a:gd name="T0" fmla="*/ 80 w 160"/>
              <a:gd name="T1" fmla="*/ 0 h 240"/>
              <a:gd name="T2" fmla="*/ 0 w 160"/>
              <a:gd name="T3" fmla="*/ 80 h 240"/>
              <a:gd name="T4" fmla="*/ 11 w 160"/>
              <a:gd name="T5" fmla="*/ 120 h 240"/>
              <a:gd name="T6" fmla="*/ 80 w 160"/>
              <a:gd name="T7" fmla="*/ 240 h 240"/>
              <a:gd name="T8" fmla="*/ 150 w 160"/>
              <a:gd name="T9" fmla="*/ 120 h 240"/>
              <a:gd name="T10" fmla="*/ 160 w 160"/>
              <a:gd name="T11" fmla="*/ 80 h 240"/>
              <a:gd name="T12" fmla="*/ 80 w 160"/>
              <a:gd name="T13" fmla="*/ 0 h 240"/>
              <a:gd name="T14" fmla="*/ 80 w 160"/>
              <a:gd name="T15" fmla="*/ 100 h 240"/>
              <a:gd name="T16" fmla="*/ 60 w 160"/>
              <a:gd name="T17" fmla="*/ 80 h 240"/>
              <a:gd name="T18" fmla="*/ 80 w 160"/>
              <a:gd name="T19" fmla="*/ 60 h 240"/>
              <a:gd name="T20" fmla="*/ 100 w 160"/>
              <a:gd name="T21" fmla="*/ 80 h 240"/>
              <a:gd name="T22" fmla="*/ 80 w 160"/>
              <a:gd name="T23" fmla="*/ 10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240">
                <a:moveTo>
                  <a:pt x="80" y="0"/>
                </a:moveTo>
                <a:cubicBezTo>
                  <a:pt x="36" y="0"/>
                  <a:pt x="0" y="35"/>
                  <a:pt x="0" y="80"/>
                </a:cubicBezTo>
                <a:cubicBezTo>
                  <a:pt x="0" y="94"/>
                  <a:pt x="4" y="108"/>
                  <a:pt x="11" y="120"/>
                </a:cubicBezTo>
                <a:cubicBezTo>
                  <a:pt x="80" y="240"/>
                  <a:pt x="80" y="240"/>
                  <a:pt x="80" y="240"/>
                </a:cubicBezTo>
                <a:cubicBezTo>
                  <a:pt x="150" y="120"/>
                  <a:pt x="150" y="120"/>
                  <a:pt x="150" y="120"/>
                </a:cubicBezTo>
                <a:cubicBezTo>
                  <a:pt x="157" y="108"/>
                  <a:pt x="160" y="94"/>
                  <a:pt x="160" y="80"/>
                </a:cubicBezTo>
                <a:cubicBezTo>
                  <a:pt x="160" y="35"/>
                  <a:pt x="125" y="0"/>
                  <a:pt x="80" y="0"/>
                </a:cubicBezTo>
                <a:close/>
                <a:moveTo>
                  <a:pt x="80" y="100"/>
                </a:moveTo>
                <a:cubicBezTo>
                  <a:pt x="69" y="100"/>
                  <a:pt x="60" y="91"/>
                  <a:pt x="60" y="80"/>
                </a:cubicBezTo>
                <a:cubicBezTo>
                  <a:pt x="60" y="69"/>
                  <a:pt x="69" y="60"/>
                  <a:pt x="80" y="60"/>
                </a:cubicBezTo>
                <a:cubicBezTo>
                  <a:pt x="91" y="60"/>
                  <a:pt x="100" y="69"/>
                  <a:pt x="100" y="80"/>
                </a:cubicBezTo>
                <a:cubicBezTo>
                  <a:pt x="100" y="91"/>
                  <a:pt x="91" y="100"/>
                  <a:pt x="80" y="100"/>
                </a:cubicBezTo>
                <a:close/>
              </a:path>
            </a:pathLst>
          </a:custGeom>
          <a:solidFill>
            <a:srgbClr val="006600"/>
          </a:solidFill>
          <a:ln>
            <a:noFill/>
          </a:ln>
          <a:effectLst>
            <a:outerShdw blurRad="50800" dist="38100" dir="2700000" algn="tl" rotWithShape="0">
              <a:prstClr val="black">
                <a:alpha val="40000"/>
              </a:prstClr>
            </a:outerShdw>
          </a:effectLst>
        </p:spPr>
        <p:txBody>
          <a:bodyPr vert="horz" wrap="square" lIns="104125" tIns="52060" rIns="104125" bIns="52060" numCol="1" anchor="t" anchorCtr="0" compatLnSpc="1">
            <a:prstTxWarp prst="textNoShape">
              <a:avLst/>
            </a:prstTxWarp>
          </a:bodyPr>
          <a:lstStyle/>
          <a:p>
            <a:pPr defTabSz="1041259"/>
            <a:endParaRPr lang="zh-CN" altLang="en-US">
              <a:solidFill>
                <a:srgbClr val="000000"/>
              </a:solidFill>
            </a:endParaRPr>
          </a:p>
        </p:txBody>
      </p:sp>
      <p:grpSp>
        <p:nvGrpSpPr>
          <p:cNvPr id="570" name="组合 42"/>
          <p:cNvGrpSpPr/>
          <p:nvPr/>
        </p:nvGrpSpPr>
        <p:grpSpPr>
          <a:xfrm>
            <a:off x="2832567" y="1387233"/>
            <a:ext cx="577318" cy="537456"/>
            <a:chOff x="1588326" y="4350310"/>
            <a:chExt cx="1073892" cy="1073892"/>
          </a:xfrm>
          <a:effectLst/>
        </p:grpSpPr>
        <p:grpSp>
          <p:nvGrpSpPr>
            <p:cNvPr id="571" name="组合 39"/>
            <p:cNvGrpSpPr/>
            <p:nvPr/>
          </p:nvGrpSpPr>
          <p:grpSpPr>
            <a:xfrm>
              <a:off x="1588326" y="4350310"/>
              <a:ext cx="1073892" cy="1073892"/>
              <a:chOff x="1588326" y="4350310"/>
              <a:chExt cx="1073892" cy="1073892"/>
            </a:xfrm>
          </p:grpSpPr>
          <p:sp>
            <p:nvSpPr>
              <p:cNvPr id="573" name="椭圆 105"/>
              <p:cNvSpPr/>
              <p:nvPr/>
            </p:nvSpPr>
            <p:spPr>
              <a:xfrm>
                <a:off x="1588326" y="4350310"/>
                <a:ext cx="1073892" cy="1073892"/>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41259"/>
                <a:endParaRPr lang="zh-CN" altLang="en-US">
                  <a:solidFill>
                    <a:srgbClr val="FFFFFF"/>
                  </a:solidFill>
                </a:endParaRPr>
              </a:p>
            </p:txBody>
          </p:sp>
          <p:sp>
            <p:nvSpPr>
              <p:cNvPr id="574" name="椭圆 104"/>
              <p:cNvSpPr/>
              <p:nvPr/>
            </p:nvSpPr>
            <p:spPr>
              <a:xfrm>
                <a:off x="1743677" y="4497594"/>
                <a:ext cx="770562" cy="770562"/>
              </a:xfrm>
              <a:prstGeom prst="ellipse">
                <a:avLst/>
              </a:prstGeom>
              <a:noFill/>
              <a:ln>
                <a:solidFill>
                  <a:schemeClr val="tx1">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41259"/>
                <a:endParaRPr lang="zh-CN" altLang="en-US">
                  <a:solidFill>
                    <a:srgbClr val="FFFFFF"/>
                  </a:solidFill>
                </a:endParaRPr>
              </a:p>
            </p:txBody>
          </p:sp>
        </p:grpSp>
        <p:sp>
          <p:nvSpPr>
            <p:cNvPr id="572" name="空心弧 120"/>
            <p:cNvSpPr/>
            <p:nvPr/>
          </p:nvSpPr>
          <p:spPr>
            <a:xfrm>
              <a:off x="1709138" y="4476521"/>
              <a:ext cx="835838" cy="835838"/>
            </a:xfrm>
            <a:prstGeom prst="blockArc">
              <a:avLst>
                <a:gd name="adj1" fmla="val 1744483"/>
                <a:gd name="adj2" fmla="val 1712569"/>
                <a:gd name="adj3" fmla="val 19364"/>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41259"/>
              <a:endParaRPr lang="zh-CN" altLang="en-US">
                <a:solidFill>
                  <a:srgbClr val="000000"/>
                </a:solidFill>
              </a:endParaRPr>
            </a:p>
          </p:txBody>
        </p:sp>
      </p:grpSp>
      <p:sp>
        <p:nvSpPr>
          <p:cNvPr id="575" name="矩形 574"/>
          <p:cNvSpPr/>
          <p:nvPr/>
        </p:nvSpPr>
        <p:spPr>
          <a:xfrm>
            <a:off x="3409885" y="1501162"/>
            <a:ext cx="842094" cy="320580"/>
          </a:xfrm>
          <a:prstGeom prst="rect">
            <a:avLst/>
          </a:prstGeom>
          <a:solidFill>
            <a:schemeClr val="accent5">
              <a:lumMod val="40000"/>
              <a:lumOff val="60000"/>
            </a:schemeClr>
          </a:solidFill>
          <a:effectLst>
            <a:outerShdw blurRad="50800" dist="38100" dir="2700000" algn="tl" rotWithShape="0">
              <a:prstClr val="black">
                <a:alpha val="40000"/>
              </a:prstClr>
            </a:outerShdw>
          </a:effectLst>
        </p:spPr>
        <p:txBody>
          <a:bodyPr wrap="square" lIns="104125" tIns="52060" rIns="104125" bIns="52060">
            <a:spAutoFit/>
          </a:bodyPr>
          <a:lstStyle/>
          <a:p>
            <a:pPr defTabSz="1041259" eaLnBrk="0" fontAlgn="base" hangingPunct="0">
              <a:spcBef>
                <a:spcPct val="0"/>
              </a:spcBef>
              <a:spcAft>
                <a:spcPct val="0"/>
              </a:spcAft>
              <a:defRPr/>
            </a:pPr>
            <a:r>
              <a:rPr kumimoji="1" lang="en-US" altLang="zh-TW" sz="1400" b="1" i="1" u="sng" dirty="0">
                <a:solidFill>
                  <a:srgbClr val="000000"/>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rPr>
              <a:t>POWER</a:t>
            </a:r>
          </a:p>
        </p:txBody>
      </p:sp>
      <p:sp>
        <p:nvSpPr>
          <p:cNvPr id="576" name="Freeform 170"/>
          <p:cNvSpPr>
            <a:spLocks noEditPoints="1"/>
          </p:cNvSpPr>
          <p:nvPr/>
        </p:nvSpPr>
        <p:spPr bwMode="auto">
          <a:xfrm>
            <a:off x="3042727" y="1576462"/>
            <a:ext cx="163333" cy="180916"/>
          </a:xfrm>
          <a:custGeom>
            <a:avLst/>
            <a:gdLst>
              <a:gd name="T0" fmla="*/ 80 w 160"/>
              <a:gd name="T1" fmla="*/ 0 h 240"/>
              <a:gd name="T2" fmla="*/ 0 w 160"/>
              <a:gd name="T3" fmla="*/ 80 h 240"/>
              <a:gd name="T4" fmla="*/ 11 w 160"/>
              <a:gd name="T5" fmla="*/ 120 h 240"/>
              <a:gd name="T6" fmla="*/ 80 w 160"/>
              <a:gd name="T7" fmla="*/ 240 h 240"/>
              <a:gd name="T8" fmla="*/ 150 w 160"/>
              <a:gd name="T9" fmla="*/ 120 h 240"/>
              <a:gd name="T10" fmla="*/ 160 w 160"/>
              <a:gd name="T11" fmla="*/ 80 h 240"/>
              <a:gd name="T12" fmla="*/ 80 w 160"/>
              <a:gd name="T13" fmla="*/ 0 h 240"/>
              <a:gd name="T14" fmla="*/ 80 w 160"/>
              <a:gd name="T15" fmla="*/ 100 h 240"/>
              <a:gd name="T16" fmla="*/ 60 w 160"/>
              <a:gd name="T17" fmla="*/ 80 h 240"/>
              <a:gd name="T18" fmla="*/ 80 w 160"/>
              <a:gd name="T19" fmla="*/ 60 h 240"/>
              <a:gd name="T20" fmla="*/ 100 w 160"/>
              <a:gd name="T21" fmla="*/ 80 h 240"/>
              <a:gd name="T22" fmla="*/ 80 w 160"/>
              <a:gd name="T23" fmla="*/ 10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240">
                <a:moveTo>
                  <a:pt x="80" y="0"/>
                </a:moveTo>
                <a:cubicBezTo>
                  <a:pt x="36" y="0"/>
                  <a:pt x="0" y="35"/>
                  <a:pt x="0" y="80"/>
                </a:cubicBezTo>
                <a:cubicBezTo>
                  <a:pt x="0" y="94"/>
                  <a:pt x="4" y="108"/>
                  <a:pt x="11" y="120"/>
                </a:cubicBezTo>
                <a:cubicBezTo>
                  <a:pt x="80" y="240"/>
                  <a:pt x="80" y="240"/>
                  <a:pt x="80" y="240"/>
                </a:cubicBezTo>
                <a:cubicBezTo>
                  <a:pt x="150" y="120"/>
                  <a:pt x="150" y="120"/>
                  <a:pt x="150" y="120"/>
                </a:cubicBezTo>
                <a:cubicBezTo>
                  <a:pt x="157" y="108"/>
                  <a:pt x="160" y="94"/>
                  <a:pt x="160" y="80"/>
                </a:cubicBezTo>
                <a:cubicBezTo>
                  <a:pt x="160" y="35"/>
                  <a:pt x="125" y="0"/>
                  <a:pt x="80" y="0"/>
                </a:cubicBezTo>
                <a:close/>
                <a:moveTo>
                  <a:pt x="80" y="100"/>
                </a:moveTo>
                <a:cubicBezTo>
                  <a:pt x="69" y="100"/>
                  <a:pt x="60" y="91"/>
                  <a:pt x="60" y="80"/>
                </a:cubicBezTo>
                <a:cubicBezTo>
                  <a:pt x="60" y="69"/>
                  <a:pt x="69" y="60"/>
                  <a:pt x="80" y="60"/>
                </a:cubicBezTo>
                <a:cubicBezTo>
                  <a:pt x="91" y="60"/>
                  <a:pt x="100" y="69"/>
                  <a:pt x="100" y="80"/>
                </a:cubicBezTo>
                <a:cubicBezTo>
                  <a:pt x="100" y="91"/>
                  <a:pt x="91" y="100"/>
                  <a:pt x="80" y="100"/>
                </a:cubicBezTo>
                <a:close/>
              </a:path>
            </a:pathLst>
          </a:custGeom>
          <a:solidFill>
            <a:srgbClr val="FF0000"/>
          </a:solidFill>
          <a:ln>
            <a:noFill/>
          </a:ln>
          <a:effectLst>
            <a:outerShdw blurRad="50800" dist="38100" dir="2700000" algn="tl" rotWithShape="0">
              <a:prstClr val="black">
                <a:alpha val="40000"/>
              </a:prstClr>
            </a:outerShdw>
          </a:effectLst>
        </p:spPr>
        <p:txBody>
          <a:bodyPr vert="horz" wrap="square" lIns="104125" tIns="52060" rIns="104125" bIns="52060" numCol="1" anchor="t" anchorCtr="0" compatLnSpc="1">
            <a:prstTxWarp prst="textNoShape">
              <a:avLst/>
            </a:prstTxWarp>
          </a:bodyPr>
          <a:lstStyle/>
          <a:p>
            <a:pPr defTabSz="1041259"/>
            <a:endParaRPr lang="zh-CN" altLang="en-US">
              <a:solidFill>
                <a:srgbClr val="000000"/>
              </a:solidFill>
            </a:endParaRPr>
          </a:p>
        </p:txBody>
      </p:sp>
      <p:grpSp>
        <p:nvGrpSpPr>
          <p:cNvPr id="577" name="组合 42"/>
          <p:cNvGrpSpPr/>
          <p:nvPr/>
        </p:nvGrpSpPr>
        <p:grpSpPr>
          <a:xfrm>
            <a:off x="4588820" y="1411498"/>
            <a:ext cx="577318" cy="537456"/>
            <a:chOff x="1588326" y="4350310"/>
            <a:chExt cx="1073892" cy="1073892"/>
          </a:xfrm>
          <a:effectLst/>
        </p:grpSpPr>
        <p:grpSp>
          <p:nvGrpSpPr>
            <p:cNvPr id="578" name="组合 39"/>
            <p:cNvGrpSpPr/>
            <p:nvPr/>
          </p:nvGrpSpPr>
          <p:grpSpPr>
            <a:xfrm>
              <a:off x="1588326" y="4350310"/>
              <a:ext cx="1073892" cy="1073892"/>
              <a:chOff x="1588326" y="4350310"/>
              <a:chExt cx="1073892" cy="1073892"/>
            </a:xfrm>
          </p:grpSpPr>
          <p:sp>
            <p:nvSpPr>
              <p:cNvPr id="580" name="椭圆 105"/>
              <p:cNvSpPr/>
              <p:nvPr/>
            </p:nvSpPr>
            <p:spPr>
              <a:xfrm>
                <a:off x="1588326" y="4350310"/>
                <a:ext cx="1073892" cy="1073892"/>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41259"/>
                <a:endParaRPr lang="zh-CN" altLang="en-US">
                  <a:solidFill>
                    <a:srgbClr val="FFFFFF"/>
                  </a:solidFill>
                </a:endParaRPr>
              </a:p>
            </p:txBody>
          </p:sp>
          <p:sp>
            <p:nvSpPr>
              <p:cNvPr id="581" name="椭圆 104"/>
              <p:cNvSpPr/>
              <p:nvPr/>
            </p:nvSpPr>
            <p:spPr>
              <a:xfrm>
                <a:off x="1743677" y="4497594"/>
                <a:ext cx="770562" cy="770562"/>
              </a:xfrm>
              <a:prstGeom prst="ellipse">
                <a:avLst/>
              </a:prstGeom>
              <a:noFill/>
              <a:ln>
                <a:solidFill>
                  <a:schemeClr val="tx1">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41259"/>
                <a:endParaRPr lang="zh-CN" altLang="en-US">
                  <a:solidFill>
                    <a:srgbClr val="FFFFFF"/>
                  </a:solidFill>
                </a:endParaRPr>
              </a:p>
            </p:txBody>
          </p:sp>
        </p:grpSp>
        <p:sp>
          <p:nvSpPr>
            <p:cNvPr id="579" name="空心弧 120"/>
            <p:cNvSpPr/>
            <p:nvPr/>
          </p:nvSpPr>
          <p:spPr>
            <a:xfrm>
              <a:off x="1709138" y="4476521"/>
              <a:ext cx="835838" cy="835838"/>
            </a:xfrm>
            <a:prstGeom prst="blockArc">
              <a:avLst>
                <a:gd name="adj1" fmla="val 1744483"/>
                <a:gd name="adj2" fmla="val 1712569"/>
                <a:gd name="adj3" fmla="val 19364"/>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41259"/>
              <a:endParaRPr lang="zh-CN" altLang="en-US">
                <a:solidFill>
                  <a:srgbClr val="000000"/>
                </a:solidFill>
              </a:endParaRPr>
            </a:p>
          </p:txBody>
        </p:sp>
      </p:grpSp>
      <p:sp>
        <p:nvSpPr>
          <p:cNvPr id="614" name="矩形 613"/>
          <p:cNvSpPr/>
          <p:nvPr/>
        </p:nvSpPr>
        <p:spPr>
          <a:xfrm>
            <a:off x="5154998" y="1514312"/>
            <a:ext cx="1362334" cy="320580"/>
          </a:xfrm>
          <a:prstGeom prst="rect">
            <a:avLst/>
          </a:prstGeom>
          <a:solidFill>
            <a:schemeClr val="accent5">
              <a:lumMod val="40000"/>
              <a:lumOff val="60000"/>
            </a:schemeClr>
          </a:solidFill>
          <a:effectLst>
            <a:outerShdw blurRad="50800" dist="38100" dir="2700000" algn="tl" rotWithShape="0">
              <a:prstClr val="black">
                <a:alpha val="40000"/>
              </a:prstClr>
            </a:outerShdw>
          </a:effectLst>
        </p:spPr>
        <p:txBody>
          <a:bodyPr wrap="square" lIns="104125" tIns="52060" rIns="104125" bIns="52060">
            <a:spAutoFit/>
          </a:bodyPr>
          <a:lstStyle/>
          <a:p>
            <a:pPr defTabSz="1041259" eaLnBrk="0" fontAlgn="base" hangingPunct="0">
              <a:spcBef>
                <a:spcPct val="0"/>
              </a:spcBef>
              <a:spcAft>
                <a:spcPct val="0"/>
              </a:spcAft>
              <a:defRPr/>
            </a:pPr>
            <a:r>
              <a:rPr kumimoji="1" lang="en-US" altLang="zh-TW" sz="1400" b="1" i="1" u="sng" dirty="0">
                <a:solidFill>
                  <a:srgbClr val="000000"/>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rPr>
              <a:t>ICP(EMS/ODM)</a:t>
            </a:r>
          </a:p>
        </p:txBody>
      </p:sp>
      <p:sp>
        <p:nvSpPr>
          <p:cNvPr id="627" name="Freeform 170"/>
          <p:cNvSpPr>
            <a:spLocks noEditPoints="1"/>
          </p:cNvSpPr>
          <p:nvPr/>
        </p:nvSpPr>
        <p:spPr bwMode="auto">
          <a:xfrm>
            <a:off x="4798976" y="1600727"/>
            <a:ext cx="163333" cy="180916"/>
          </a:xfrm>
          <a:custGeom>
            <a:avLst/>
            <a:gdLst>
              <a:gd name="T0" fmla="*/ 80 w 160"/>
              <a:gd name="T1" fmla="*/ 0 h 240"/>
              <a:gd name="T2" fmla="*/ 0 w 160"/>
              <a:gd name="T3" fmla="*/ 80 h 240"/>
              <a:gd name="T4" fmla="*/ 11 w 160"/>
              <a:gd name="T5" fmla="*/ 120 h 240"/>
              <a:gd name="T6" fmla="*/ 80 w 160"/>
              <a:gd name="T7" fmla="*/ 240 h 240"/>
              <a:gd name="T8" fmla="*/ 150 w 160"/>
              <a:gd name="T9" fmla="*/ 120 h 240"/>
              <a:gd name="T10" fmla="*/ 160 w 160"/>
              <a:gd name="T11" fmla="*/ 80 h 240"/>
              <a:gd name="T12" fmla="*/ 80 w 160"/>
              <a:gd name="T13" fmla="*/ 0 h 240"/>
              <a:gd name="T14" fmla="*/ 80 w 160"/>
              <a:gd name="T15" fmla="*/ 100 h 240"/>
              <a:gd name="T16" fmla="*/ 60 w 160"/>
              <a:gd name="T17" fmla="*/ 80 h 240"/>
              <a:gd name="T18" fmla="*/ 80 w 160"/>
              <a:gd name="T19" fmla="*/ 60 h 240"/>
              <a:gd name="T20" fmla="*/ 100 w 160"/>
              <a:gd name="T21" fmla="*/ 80 h 240"/>
              <a:gd name="T22" fmla="*/ 80 w 160"/>
              <a:gd name="T23" fmla="*/ 10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240">
                <a:moveTo>
                  <a:pt x="80" y="0"/>
                </a:moveTo>
                <a:cubicBezTo>
                  <a:pt x="36" y="0"/>
                  <a:pt x="0" y="35"/>
                  <a:pt x="0" y="80"/>
                </a:cubicBezTo>
                <a:cubicBezTo>
                  <a:pt x="0" y="94"/>
                  <a:pt x="4" y="108"/>
                  <a:pt x="11" y="120"/>
                </a:cubicBezTo>
                <a:cubicBezTo>
                  <a:pt x="80" y="240"/>
                  <a:pt x="80" y="240"/>
                  <a:pt x="80" y="240"/>
                </a:cubicBezTo>
                <a:cubicBezTo>
                  <a:pt x="150" y="120"/>
                  <a:pt x="150" y="120"/>
                  <a:pt x="150" y="120"/>
                </a:cubicBezTo>
                <a:cubicBezTo>
                  <a:pt x="157" y="108"/>
                  <a:pt x="160" y="94"/>
                  <a:pt x="160" y="80"/>
                </a:cubicBezTo>
                <a:cubicBezTo>
                  <a:pt x="160" y="35"/>
                  <a:pt x="125" y="0"/>
                  <a:pt x="80" y="0"/>
                </a:cubicBezTo>
                <a:close/>
                <a:moveTo>
                  <a:pt x="80" y="100"/>
                </a:moveTo>
                <a:cubicBezTo>
                  <a:pt x="69" y="100"/>
                  <a:pt x="60" y="91"/>
                  <a:pt x="60" y="80"/>
                </a:cubicBezTo>
                <a:cubicBezTo>
                  <a:pt x="60" y="69"/>
                  <a:pt x="69" y="60"/>
                  <a:pt x="80" y="60"/>
                </a:cubicBezTo>
                <a:cubicBezTo>
                  <a:pt x="91" y="60"/>
                  <a:pt x="100" y="69"/>
                  <a:pt x="100" y="80"/>
                </a:cubicBezTo>
                <a:cubicBezTo>
                  <a:pt x="100" y="91"/>
                  <a:pt x="91" y="100"/>
                  <a:pt x="80" y="100"/>
                </a:cubicBezTo>
                <a:close/>
              </a:path>
            </a:pathLst>
          </a:custGeom>
          <a:solidFill>
            <a:srgbClr val="996600"/>
          </a:solidFill>
          <a:ln>
            <a:noFill/>
          </a:ln>
          <a:effectLst>
            <a:outerShdw blurRad="50800" dist="38100" dir="2700000" algn="tl" rotWithShape="0">
              <a:prstClr val="black">
                <a:alpha val="40000"/>
              </a:prstClr>
            </a:outerShdw>
          </a:effectLst>
        </p:spPr>
        <p:txBody>
          <a:bodyPr vert="horz" wrap="square" lIns="104125" tIns="52060" rIns="104125" bIns="52060" numCol="1" anchor="t" anchorCtr="0" compatLnSpc="1">
            <a:prstTxWarp prst="textNoShape">
              <a:avLst/>
            </a:prstTxWarp>
          </a:bodyPr>
          <a:lstStyle/>
          <a:p>
            <a:pPr defTabSz="1041259"/>
            <a:endParaRPr lang="zh-CN" altLang="en-US">
              <a:solidFill>
                <a:srgbClr val="000000"/>
              </a:solidFill>
            </a:endParaRPr>
          </a:p>
        </p:txBody>
      </p:sp>
      <p:grpSp>
        <p:nvGrpSpPr>
          <p:cNvPr id="628" name="组合 42"/>
          <p:cNvGrpSpPr/>
          <p:nvPr/>
        </p:nvGrpSpPr>
        <p:grpSpPr>
          <a:xfrm>
            <a:off x="6862469" y="1411996"/>
            <a:ext cx="577318" cy="537456"/>
            <a:chOff x="1588326" y="4350310"/>
            <a:chExt cx="1073892" cy="1073892"/>
          </a:xfrm>
          <a:effectLst/>
        </p:grpSpPr>
        <p:grpSp>
          <p:nvGrpSpPr>
            <p:cNvPr id="629" name="组合 39"/>
            <p:cNvGrpSpPr/>
            <p:nvPr/>
          </p:nvGrpSpPr>
          <p:grpSpPr>
            <a:xfrm>
              <a:off x="1588326" y="4350310"/>
              <a:ext cx="1073892" cy="1073892"/>
              <a:chOff x="1588326" y="4350310"/>
              <a:chExt cx="1073892" cy="1073892"/>
            </a:xfrm>
          </p:grpSpPr>
          <p:sp>
            <p:nvSpPr>
              <p:cNvPr id="631" name="椭圆 105"/>
              <p:cNvSpPr/>
              <p:nvPr/>
            </p:nvSpPr>
            <p:spPr>
              <a:xfrm>
                <a:off x="1588326" y="4350310"/>
                <a:ext cx="1073892" cy="1073892"/>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41259"/>
                <a:endParaRPr lang="zh-CN" altLang="en-US">
                  <a:solidFill>
                    <a:srgbClr val="FFFFFF"/>
                  </a:solidFill>
                </a:endParaRPr>
              </a:p>
            </p:txBody>
          </p:sp>
          <p:sp>
            <p:nvSpPr>
              <p:cNvPr id="632" name="椭圆 104"/>
              <p:cNvSpPr/>
              <p:nvPr/>
            </p:nvSpPr>
            <p:spPr>
              <a:xfrm>
                <a:off x="1743677" y="4497594"/>
                <a:ext cx="770562" cy="770562"/>
              </a:xfrm>
              <a:prstGeom prst="ellipse">
                <a:avLst/>
              </a:prstGeom>
              <a:noFill/>
              <a:ln>
                <a:solidFill>
                  <a:schemeClr val="tx1">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41259"/>
                <a:endParaRPr lang="zh-CN" altLang="en-US">
                  <a:solidFill>
                    <a:srgbClr val="FFFFFF"/>
                  </a:solidFill>
                </a:endParaRPr>
              </a:p>
            </p:txBody>
          </p:sp>
        </p:grpSp>
        <p:sp>
          <p:nvSpPr>
            <p:cNvPr id="630" name="空心弧 120"/>
            <p:cNvSpPr/>
            <p:nvPr/>
          </p:nvSpPr>
          <p:spPr>
            <a:xfrm>
              <a:off x="1709138" y="4476521"/>
              <a:ext cx="835838" cy="835838"/>
            </a:xfrm>
            <a:prstGeom prst="blockArc">
              <a:avLst>
                <a:gd name="adj1" fmla="val 1744483"/>
                <a:gd name="adj2" fmla="val 1712569"/>
                <a:gd name="adj3" fmla="val 19364"/>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41259"/>
              <a:endParaRPr lang="zh-CN" altLang="en-US">
                <a:solidFill>
                  <a:srgbClr val="000000"/>
                </a:solidFill>
              </a:endParaRPr>
            </a:p>
          </p:txBody>
        </p:sp>
      </p:grpSp>
      <p:sp>
        <p:nvSpPr>
          <p:cNvPr id="633" name="矩形 632"/>
          <p:cNvSpPr/>
          <p:nvPr/>
        </p:nvSpPr>
        <p:spPr>
          <a:xfrm>
            <a:off x="7428052" y="1503358"/>
            <a:ext cx="865993" cy="320580"/>
          </a:xfrm>
          <a:prstGeom prst="rect">
            <a:avLst/>
          </a:prstGeom>
          <a:solidFill>
            <a:schemeClr val="accent5">
              <a:lumMod val="40000"/>
              <a:lumOff val="60000"/>
            </a:schemeClr>
          </a:solidFill>
          <a:effectLst>
            <a:outerShdw blurRad="50800" dist="38100" dir="2700000" algn="tl" rotWithShape="0">
              <a:prstClr val="black">
                <a:alpha val="40000"/>
              </a:prstClr>
            </a:outerShdw>
          </a:effectLst>
        </p:spPr>
        <p:txBody>
          <a:bodyPr wrap="square" lIns="104125" tIns="52060" rIns="104125" bIns="52060">
            <a:spAutoFit/>
          </a:bodyPr>
          <a:lstStyle/>
          <a:p>
            <a:pPr defTabSz="1041259" eaLnBrk="0" fontAlgn="base" hangingPunct="0">
              <a:spcBef>
                <a:spcPct val="0"/>
              </a:spcBef>
              <a:spcAft>
                <a:spcPct val="0"/>
              </a:spcAft>
              <a:defRPr/>
            </a:pPr>
            <a:r>
              <a:rPr kumimoji="1" lang="en-US" altLang="zh-TW" sz="1400" b="1" i="1" u="sng" dirty="0">
                <a:solidFill>
                  <a:srgbClr val="000000"/>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rPr>
              <a:t>OPTICAL</a:t>
            </a:r>
          </a:p>
        </p:txBody>
      </p:sp>
      <p:sp>
        <p:nvSpPr>
          <p:cNvPr id="634" name="Freeform 170"/>
          <p:cNvSpPr>
            <a:spLocks noEditPoints="1"/>
          </p:cNvSpPr>
          <p:nvPr/>
        </p:nvSpPr>
        <p:spPr bwMode="auto">
          <a:xfrm>
            <a:off x="7060876" y="1601225"/>
            <a:ext cx="163333" cy="180916"/>
          </a:xfrm>
          <a:custGeom>
            <a:avLst/>
            <a:gdLst>
              <a:gd name="T0" fmla="*/ 80 w 160"/>
              <a:gd name="T1" fmla="*/ 0 h 240"/>
              <a:gd name="T2" fmla="*/ 0 w 160"/>
              <a:gd name="T3" fmla="*/ 80 h 240"/>
              <a:gd name="T4" fmla="*/ 11 w 160"/>
              <a:gd name="T5" fmla="*/ 120 h 240"/>
              <a:gd name="T6" fmla="*/ 80 w 160"/>
              <a:gd name="T7" fmla="*/ 240 h 240"/>
              <a:gd name="T8" fmla="*/ 150 w 160"/>
              <a:gd name="T9" fmla="*/ 120 h 240"/>
              <a:gd name="T10" fmla="*/ 160 w 160"/>
              <a:gd name="T11" fmla="*/ 80 h 240"/>
              <a:gd name="T12" fmla="*/ 80 w 160"/>
              <a:gd name="T13" fmla="*/ 0 h 240"/>
              <a:gd name="T14" fmla="*/ 80 w 160"/>
              <a:gd name="T15" fmla="*/ 100 h 240"/>
              <a:gd name="T16" fmla="*/ 60 w 160"/>
              <a:gd name="T17" fmla="*/ 80 h 240"/>
              <a:gd name="T18" fmla="*/ 80 w 160"/>
              <a:gd name="T19" fmla="*/ 60 h 240"/>
              <a:gd name="T20" fmla="*/ 100 w 160"/>
              <a:gd name="T21" fmla="*/ 80 h 240"/>
              <a:gd name="T22" fmla="*/ 80 w 160"/>
              <a:gd name="T23" fmla="*/ 10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240">
                <a:moveTo>
                  <a:pt x="80" y="0"/>
                </a:moveTo>
                <a:cubicBezTo>
                  <a:pt x="36" y="0"/>
                  <a:pt x="0" y="35"/>
                  <a:pt x="0" y="80"/>
                </a:cubicBezTo>
                <a:cubicBezTo>
                  <a:pt x="0" y="94"/>
                  <a:pt x="4" y="108"/>
                  <a:pt x="11" y="120"/>
                </a:cubicBezTo>
                <a:cubicBezTo>
                  <a:pt x="80" y="240"/>
                  <a:pt x="80" y="240"/>
                  <a:pt x="80" y="240"/>
                </a:cubicBezTo>
                <a:cubicBezTo>
                  <a:pt x="150" y="120"/>
                  <a:pt x="150" y="120"/>
                  <a:pt x="150" y="120"/>
                </a:cubicBezTo>
                <a:cubicBezTo>
                  <a:pt x="157" y="108"/>
                  <a:pt x="160" y="94"/>
                  <a:pt x="160" y="80"/>
                </a:cubicBezTo>
                <a:cubicBezTo>
                  <a:pt x="160" y="35"/>
                  <a:pt x="125" y="0"/>
                  <a:pt x="80" y="0"/>
                </a:cubicBezTo>
                <a:close/>
                <a:moveTo>
                  <a:pt x="80" y="100"/>
                </a:moveTo>
                <a:cubicBezTo>
                  <a:pt x="69" y="100"/>
                  <a:pt x="60" y="91"/>
                  <a:pt x="60" y="80"/>
                </a:cubicBezTo>
                <a:cubicBezTo>
                  <a:pt x="60" y="69"/>
                  <a:pt x="69" y="60"/>
                  <a:pt x="80" y="60"/>
                </a:cubicBezTo>
                <a:cubicBezTo>
                  <a:pt x="91" y="60"/>
                  <a:pt x="100" y="69"/>
                  <a:pt x="100" y="80"/>
                </a:cubicBezTo>
                <a:cubicBezTo>
                  <a:pt x="100" y="91"/>
                  <a:pt x="91" y="100"/>
                  <a:pt x="80" y="100"/>
                </a:cubicBezTo>
                <a:close/>
              </a:path>
            </a:pathLst>
          </a:custGeom>
          <a:solidFill>
            <a:srgbClr val="FFCC00"/>
          </a:solidFill>
          <a:ln>
            <a:noFill/>
          </a:ln>
          <a:effectLst>
            <a:outerShdw blurRad="50800" dist="38100" dir="2700000" algn="tl" rotWithShape="0">
              <a:prstClr val="black">
                <a:alpha val="40000"/>
              </a:prstClr>
            </a:outerShdw>
          </a:effectLst>
        </p:spPr>
        <p:txBody>
          <a:bodyPr vert="horz" wrap="square" lIns="104125" tIns="52060" rIns="104125" bIns="52060" numCol="1" anchor="t" anchorCtr="0" compatLnSpc="1">
            <a:prstTxWarp prst="textNoShape">
              <a:avLst/>
            </a:prstTxWarp>
          </a:bodyPr>
          <a:lstStyle/>
          <a:p>
            <a:pPr defTabSz="1041259"/>
            <a:endParaRPr lang="zh-CN" altLang="en-US">
              <a:solidFill>
                <a:srgbClr val="000000"/>
              </a:solidFill>
            </a:endParaRPr>
          </a:p>
        </p:txBody>
      </p:sp>
      <p:grpSp>
        <p:nvGrpSpPr>
          <p:cNvPr id="635" name="组合 42"/>
          <p:cNvGrpSpPr/>
          <p:nvPr/>
        </p:nvGrpSpPr>
        <p:grpSpPr>
          <a:xfrm>
            <a:off x="8608211" y="1411498"/>
            <a:ext cx="577318" cy="537456"/>
            <a:chOff x="1588326" y="4350310"/>
            <a:chExt cx="1073892" cy="1073892"/>
          </a:xfrm>
          <a:effectLst/>
        </p:grpSpPr>
        <p:grpSp>
          <p:nvGrpSpPr>
            <p:cNvPr id="636" name="组合 39"/>
            <p:cNvGrpSpPr/>
            <p:nvPr/>
          </p:nvGrpSpPr>
          <p:grpSpPr>
            <a:xfrm>
              <a:off x="1588326" y="4350310"/>
              <a:ext cx="1073892" cy="1073892"/>
              <a:chOff x="1588326" y="4350310"/>
              <a:chExt cx="1073892" cy="1073892"/>
            </a:xfrm>
          </p:grpSpPr>
          <p:sp>
            <p:nvSpPr>
              <p:cNvPr id="638" name="椭圆 105"/>
              <p:cNvSpPr/>
              <p:nvPr/>
            </p:nvSpPr>
            <p:spPr>
              <a:xfrm>
                <a:off x="1588326" y="4350310"/>
                <a:ext cx="1073892" cy="1073892"/>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41259"/>
                <a:endParaRPr lang="zh-CN" altLang="en-US">
                  <a:solidFill>
                    <a:srgbClr val="FFFFFF"/>
                  </a:solidFill>
                </a:endParaRPr>
              </a:p>
            </p:txBody>
          </p:sp>
          <p:sp>
            <p:nvSpPr>
              <p:cNvPr id="639" name="椭圆 104"/>
              <p:cNvSpPr/>
              <p:nvPr/>
            </p:nvSpPr>
            <p:spPr>
              <a:xfrm>
                <a:off x="1743677" y="4497594"/>
                <a:ext cx="770562" cy="770562"/>
              </a:xfrm>
              <a:prstGeom prst="ellipse">
                <a:avLst/>
              </a:prstGeom>
              <a:noFill/>
              <a:ln>
                <a:solidFill>
                  <a:schemeClr val="tx1">
                    <a:alpha val="4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41259"/>
                <a:endParaRPr lang="zh-CN" altLang="en-US">
                  <a:solidFill>
                    <a:srgbClr val="FFFFFF"/>
                  </a:solidFill>
                </a:endParaRPr>
              </a:p>
            </p:txBody>
          </p:sp>
        </p:grpSp>
        <p:sp>
          <p:nvSpPr>
            <p:cNvPr id="637" name="空心弧 120"/>
            <p:cNvSpPr/>
            <p:nvPr/>
          </p:nvSpPr>
          <p:spPr>
            <a:xfrm>
              <a:off x="1709138" y="4476521"/>
              <a:ext cx="835838" cy="835838"/>
            </a:xfrm>
            <a:prstGeom prst="blockArc">
              <a:avLst>
                <a:gd name="adj1" fmla="val 1744483"/>
                <a:gd name="adj2" fmla="val 1712569"/>
                <a:gd name="adj3" fmla="val 19364"/>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41259"/>
              <a:endParaRPr lang="zh-CN" altLang="en-US">
                <a:solidFill>
                  <a:srgbClr val="000000"/>
                </a:solidFill>
              </a:endParaRPr>
            </a:p>
          </p:txBody>
        </p:sp>
      </p:grpSp>
      <p:sp>
        <p:nvSpPr>
          <p:cNvPr id="640" name="矩形 639"/>
          <p:cNvSpPr/>
          <p:nvPr/>
        </p:nvSpPr>
        <p:spPr>
          <a:xfrm>
            <a:off x="9174331" y="1504213"/>
            <a:ext cx="551255" cy="320580"/>
          </a:xfrm>
          <a:prstGeom prst="rect">
            <a:avLst/>
          </a:prstGeom>
          <a:solidFill>
            <a:schemeClr val="accent5">
              <a:lumMod val="40000"/>
              <a:lumOff val="60000"/>
            </a:schemeClr>
          </a:solidFill>
          <a:effectLst>
            <a:outerShdw blurRad="50800" dist="38100" dir="2700000" algn="tl" rotWithShape="0">
              <a:prstClr val="black">
                <a:alpha val="40000"/>
              </a:prstClr>
            </a:outerShdw>
          </a:effectLst>
        </p:spPr>
        <p:txBody>
          <a:bodyPr wrap="square" lIns="104125" tIns="52060" rIns="104125" bIns="52060">
            <a:spAutoFit/>
          </a:bodyPr>
          <a:lstStyle/>
          <a:p>
            <a:pPr defTabSz="1041259" eaLnBrk="0" fontAlgn="base" hangingPunct="0">
              <a:spcBef>
                <a:spcPct val="0"/>
              </a:spcBef>
              <a:spcAft>
                <a:spcPct val="0"/>
              </a:spcAft>
              <a:defRPr/>
            </a:pPr>
            <a:r>
              <a:rPr kumimoji="1" lang="en-US" altLang="zh-TW" sz="1400" b="1" i="1" u="sng" dirty="0">
                <a:solidFill>
                  <a:srgbClr val="000000"/>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rPr>
              <a:t>LCM</a:t>
            </a:r>
          </a:p>
        </p:txBody>
      </p:sp>
      <p:sp>
        <p:nvSpPr>
          <p:cNvPr id="641" name="Freeform 170"/>
          <p:cNvSpPr>
            <a:spLocks noEditPoints="1"/>
          </p:cNvSpPr>
          <p:nvPr/>
        </p:nvSpPr>
        <p:spPr bwMode="auto">
          <a:xfrm>
            <a:off x="8818371" y="1600727"/>
            <a:ext cx="163333" cy="180916"/>
          </a:xfrm>
          <a:custGeom>
            <a:avLst/>
            <a:gdLst>
              <a:gd name="T0" fmla="*/ 80 w 160"/>
              <a:gd name="T1" fmla="*/ 0 h 240"/>
              <a:gd name="T2" fmla="*/ 0 w 160"/>
              <a:gd name="T3" fmla="*/ 80 h 240"/>
              <a:gd name="T4" fmla="*/ 11 w 160"/>
              <a:gd name="T5" fmla="*/ 120 h 240"/>
              <a:gd name="T6" fmla="*/ 80 w 160"/>
              <a:gd name="T7" fmla="*/ 240 h 240"/>
              <a:gd name="T8" fmla="*/ 150 w 160"/>
              <a:gd name="T9" fmla="*/ 120 h 240"/>
              <a:gd name="T10" fmla="*/ 160 w 160"/>
              <a:gd name="T11" fmla="*/ 80 h 240"/>
              <a:gd name="T12" fmla="*/ 80 w 160"/>
              <a:gd name="T13" fmla="*/ 0 h 240"/>
              <a:gd name="T14" fmla="*/ 80 w 160"/>
              <a:gd name="T15" fmla="*/ 100 h 240"/>
              <a:gd name="T16" fmla="*/ 60 w 160"/>
              <a:gd name="T17" fmla="*/ 80 h 240"/>
              <a:gd name="T18" fmla="*/ 80 w 160"/>
              <a:gd name="T19" fmla="*/ 60 h 240"/>
              <a:gd name="T20" fmla="*/ 100 w 160"/>
              <a:gd name="T21" fmla="*/ 80 h 240"/>
              <a:gd name="T22" fmla="*/ 80 w 160"/>
              <a:gd name="T23" fmla="*/ 10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0" h="240">
                <a:moveTo>
                  <a:pt x="80" y="0"/>
                </a:moveTo>
                <a:cubicBezTo>
                  <a:pt x="36" y="0"/>
                  <a:pt x="0" y="35"/>
                  <a:pt x="0" y="80"/>
                </a:cubicBezTo>
                <a:cubicBezTo>
                  <a:pt x="0" y="94"/>
                  <a:pt x="4" y="108"/>
                  <a:pt x="11" y="120"/>
                </a:cubicBezTo>
                <a:cubicBezTo>
                  <a:pt x="80" y="240"/>
                  <a:pt x="80" y="240"/>
                  <a:pt x="80" y="240"/>
                </a:cubicBezTo>
                <a:cubicBezTo>
                  <a:pt x="150" y="120"/>
                  <a:pt x="150" y="120"/>
                  <a:pt x="150" y="120"/>
                </a:cubicBezTo>
                <a:cubicBezTo>
                  <a:pt x="157" y="108"/>
                  <a:pt x="160" y="94"/>
                  <a:pt x="160" y="80"/>
                </a:cubicBezTo>
                <a:cubicBezTo>
                  <a:pt x="160" y="35"/>
                  <a:pt x="125" y="0"/>
                  <a:pt x="80" y="0"/>
                </a:cubicBezTo>
                <a:close/>
                <a:moveTo>
                  <a:pt x="80" y="100"/>
                </a:moveTo>
                <a:cubicBezTo>
                  <a:pt x="69" y="100"/>
                  <a:pt x="60" y="91"/>
                  <a:pt x="60" y="80"/>
                </a:cubicBezTo>
                <a:cubicBezTo>
                  <a:pt x="60" y="69"/>
                  <a:pt x="69" y="60"/>
                  <a:pt x="80" y="60"/>
                </a:cubicBezTo>
                <a:cubicBezTo>
                  <a:pt x="91" y="60"/>
                  <a:pt x="100" y="69"/>
                  <a:pt x="100" y="80"/>
                </a:cubicBezTo>
                <a:cubicBezTo>
                  <a:pt x="100" y="91"/>
                  <a:pt x="91" y="100"/>
                  <a:pt x="80" y="100"/>
                </a:cubicBezTo>
                <a:close/>
              </a:path>
            </a:pathLst>
          </a:custGeom>
          <a:solidFill>
            <a:srgbClr val="00CC99"/>
          </a:solidFill>
          <a:ln>
            <a:noFill/>
          </a:ln>
          <a:effectLst>
            <a:outerShdw blurRad="50800" dist="38100" dir="2700000" algn="tl" rotWithShape="0">
              <a:prstClr val="black">
                <a:alpha val="40000"/>
              </a:prstClr>
            </a:outerShdw>
          </a:effectLst>
        </p:spPr>
        <p:txBody>
          <a:bodyPr vert="horz" wrap="square" lIns="104125" tIns="52060" rIns="104125" bIns="52060" numCol="1" anchor="t" anchorCtr="0" compatLnSpc="1">
            <a:prstTxWarp prst="textNoShape">
              <a:avLst/>
            </a:prstTxWarp>
          </a:bodyPr>
          <a:lstStyle/>
          <a:p>
            <a:pPr defTabSz="1041259"/>
            <a:endParaRPr lang="zh-CN" altLang="en-US">
              <a:solidFill>
                <a:srgbClr val="000000"/>
              </a:solidFill>
            </a:endParaRPr>
          </a:p>
        </p:txBody>
      </p:sp>
      <p:sp>
        <p:nvSpPr>
          <p:cNvPr id="2" name="文字方塊 1"/>
          <p:cNvSpPr txBox="1"/>
          <p:nvPr/>
        </p:nvSpPr>
        <p:spPr>
          <a:xfrm>
            <a:off x="3333259" y="4307128"/>
            <a:ext cx="1004850" cy="228407"/>
          </a:xfrm>
          <a:prstGeom prst="rect">
            <a:avLst/>
          </a:prstGeom>
          <a:noFill/>
        </p:spPr>
        <p:txBody>
          <a:bodyPr wrap="square" lIns="104125" tIns="52060" rIns="104125" bIns="52060" rtlCol="0">
            <a:spAutoFit/>
          </a:bodyPr>
          <a:lstStyle/>
          <a:p>
            <a:pPr defTabSz="1041259"/>
            <a:r>
              <a:rPr lang="en-US" altLang="zh-TW" sz="8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China</a:t>
            </a:r>
          </a:p>
        </p:txBody>
      </p:sp>
      <p:sp>
        <p:nvSpPr>
          <p:cNvPr id="43" name="文字方塊 42"/>
          <p:cNvSpPr txBox="1"/>
          <p:nvPr/>
        </p:nvSpPr>
        <p:spPr>
          <a:xfrm>
            <a:off x="3038722" y="3341295"/>
            <a:ext cx="1004850" cy="228407"/>
          </a:xfrm>
          <a:prstGeom prst="rect">
            <a:avLst/>
          </a:prstGeom>
          <a:noFill/>
        </p:spPr>
        <p:txBody>
          <a:bodyPr wrap="square" lIns="104125" tIns="52060" rIns="104125" bIns="52060" rtlCol="0">
            <a:spAutoFit/>
          </a:bodyPr>
          <a:lstStyle/>
          <a:p>
            <a:pPr defTabSz="1041259"/>
            <a:r>
              <a:rPr lang="en-US" altLang="zh-TW" sz="8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Russia</a:t>
            </a:r>
          </a:p>
        </p:txBody>
      </p:sp>
      <p:sp>
        <p:nvSpPr>
          <p:cNvPr id="44" name="文字方塊 43"/>
          <p:cNvSpPr txBox="1"/>
          <p:nvPr/>
        </p:nvSpPr>
        <p:spPr>
          <a:xfrm>
            <a:off x="4601691" y="4251566"/>
            <a:ext cx="1004850" cy="228407"/>
          </a:xfrm>
          <a:prstGeom prst="rect">
            <a:avLst/>
          </a:prstGeom>
          <a:noFill/>
        </p:spPr>
        <p:txBody>
          <a:bodyPr wrap="square" lIns="104125" tIns="52060" rIns="104125" bIns="52060" rtlCol="0">
            <a:spAutoFit/>
          </a:bodyPr>
          <a:lstStyle/>
          <a:p>
            <a:pPr defTabSz="1041259"/>
            <a:r>
              <a:rPr lang="en-US" altLang="zh-TW" sz="800" b="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Japan</a:t>
            </a:r>
          </a:p>
        </p:txBody>
      </p:sp>
      <p:sp>
        <p:nvSpPr>
          <p:cNvPr id="45" name="文字方塊 44"/>
          <p:cNvSpPr txBox="1"/>
          <p:nvPr/>
        </p:nvSpPr>
        <p:spPr>
          <a:xfrm>
            <a:off x="4131820" y="4425825"/>
            <a:ext cx="1004850" cy="228407"/>
          </a:xfrm>
          <a:prstGeom prst="rect">
            <a:avLst/>
          </a:prstGeom>
          <a:noFill/>
        </p:spPr>
        <p:txBody>
          <a:bodyPr wrap="square" lIns="104125" tIns="52060" rIns="104125" bIns="52060" rtlCol="0">
            <a:spAutoFit/>
          </a:bodyPr>
          <a:lstStyle/>
          <a:p>
            <a:pPr defTabSz="1041259"/>
            <a:r>
              <a:rPr lang="en-US" altLang="zh-TW" sz="800" b="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Korean</a:t>
            </a:r>
          </a:p>
        </p:txBody>
      </p:sp>
      <p:sp>
        <p:nvSpPr>
          <p:cNvPr id="48" name="文字方塊 47"/>
          <p:cNvSpPr txBox="1"/>
          <p:nvPr/>
        </p:nvSpPr>
        <p:spPr>
          <a:xfrm>
            <a:off x="4089222" y="4771769"/>
            <a:ext cx="1004850" cy="228407"/>
          </a:xfrm>
          <a:prstGeom prst="rect">
            <a:avLst/>
          </a:prstGeom>
          <a:noFill/>
        </p:spPr>
        <p:txBody>
          <a:bodyPr wrap="square" lIns="104125" tIns="52060" rIns="104125" bIns="52060" rtlCol="0">
            <a:spAutoFit/>
          </a:bodyPr>
          <a:lstStyle/>
          <a:p>
            <a:pPr defTabSz="1041259"/>
            <a:r>
              <a:rPr lang="en-US" altLang="zh-TW" sz="800" b="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Taiwan</a:t>
            </a:r>
          </a:p>
        </p:txBody>
      </p:sp>
      <p:sp>
        <p:nvSpPr>
          <p:cNvPr id="49" name="文字方塊 48"/>
          <p:cNvSpPr txBox="1"/>
          <p:nvPr/>
        </p:nvSpPr>
        <p:spPr>
          <a:xfrm>
            <a:off x="8005023" y="4142047"/>
            <a:ext cx="1004850" cy="228407"/>
          </a:xfrm>
          <a:prstGeom prst="rect">
            <a:avLst/>
          </a:prstGeom>
          <a:noFill/>
        </p:spPr>
        <p:txBody>
          <a:bodyPr wrap="square" lIns="104125" tIns="52060" rIns="104125" bIns="52060" rtlCol="0">
            <a:spAutoFit/>
          </a:bodyPr>
          <a:lstStyle/>
          <a:p>
            <a:pPr defTabSz="1041259"/>
            <a:r>
              <a:rPr lang="en-US" altLang="zh-TW" sz="8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USA</a:t>
            </a:r>
          </a:p>
        </p:txBody>
      </p:sp>
      <p:sp>
        <p:nvSpPr>
          <p:cNvPr id="50" name="文字方塊 49"/>
          <p:cNvSpPr txBox="1"/>
          <p:nvPr/>
        </p:nvSpPr>
        <p:spPr>
          <a:xfrm>
            <a:off x="7689491" y="3459989"/>
            <a:ext cx="1004850" cy="228407"/>
          </a:xfrm>
          <a:prstGeom prst="rect">
            <a:avLst/>
          </a:prstGeom>
          <a:noFill/>
        </p:spPr>
        <p:txBody>
          <a:bodyPr wrap="square" lIns="104125" tIns="52060" rIns="104125" bIns="52060" rtlCol="0">
            <a:spAutoFit/>
          </a:bodyPr>
          <a:lstStyle/>
          <a:p>
            <a:pPr defTabSz="1041259"/>
            <a:r>
              <a:rPr lang="en-US" altLang="zh-TW" sz="8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Canada</a:t>
            </a:r>
          </a:p>
        </p:txBody>
      </p:sp>
      <p:sp>
        <p:nvSpPr>
          <p:cNvPr id="51" name="文字方塊 50"/>
          <p:cNvSpPr txBox="1"/>
          <p:nvPr/>
        </p:nvSpPr>
        <p:spPr>
          <a:xfrm>
            <a:off x="2317085" y="4922152"/>
            <a:ext cx="1004850" cy="228407"/>
          </a:xfrm>
          <a:prstGeom prst="rect">
            <a:avLst/>
          </a:prstGeom>
          <a:noFill/>
        </p:spPr>
        <p:txBody>
          <a:bodyPr wrap="square" lIns="104125" tIns="52060" rIns="104125" bIns="52060" rtlCol="0">
            <a:spAutoFit/>
          </a:bodyPr>
          <a:lstStyle/>
          <a:p>
            <a:pPr defTabSz="1041259"/>
            <a:r>
              <a:rPr lang="en-US" altLang="zh-TW" sz="800" b="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India</a:t>
            </a:r>
          </a:p>
        </p:txBody>
      </p:sp>
      <p:sp>
        <p:nvSpPr>
          <p:cNvPr id="52" name="文字方塊 51"/>
          <p:cNvSpPr txBox="1"/>
          <p:nvPr/>
        </p:nvSpPr>
        <p:spPr>
          <a:xfrm>
            <a:off x="3670097" y="5081472"/>
            <a:ext cx="1004850" cy="228407"/>
          </a:xfrm>
          <a:prstGeom prst="rect">
            <a:avLst/>
          </a:prstGeom>
          <a:noFill/>
        </p:spPr>
        <p:txBody>
          <a:bodyPr wrap="square" lIns="104125" tIns="52060" rIns="104125" bIns="52060" rtlCol="0">
            <a:spAutoFit/>
          </a:bodyPr>
          <a:lstStyle/>
          <a:p>
            <a:pPr defTabSz="1041259"/>
            <a:r>
              <a:rPr lang="en-US" altLang="zh-TW" sz="800" b="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Vietnam</a:t>
            </a:r>
          </a:p>
        </p:txBody>
      </p:sp>
      <p:sp>
        <p:nvSpPr>
          <p:cNvPr id="53" name="文字方塊 52"/>
          <p:cNvSpPr txBox="1"/>
          <p:nvPr/>
        </p:nvSpPr>
        <p:spPr>
          <a:xfrm>
            <a:off x="2983644" y="5616465"/>
            <a:ext cx="1004850" cy="228407"/>
          </a:xfrm>
          <a:prstGeom prst="rect">
            <a:avLst/>
          </a:prstGeom>
          <a:noFill/>
        </p:spPr>
        <p:txBody>
          <a:bodyPr wrap="square" lIns="104125" tIns="52060" rIns="104125" bIns="52060" rtlCol="0">
            <a:spAutoFit/>
          </a:bodyPr>
          <a:lstStyle/>
          <a:p>
            <a:pPr defTabSz="1041259"/>
            <a:r>
              <a:rPr lang="en-US" altLang="zh-TW" sz="800" b="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Singapore</a:t>
            </a:r>
          </a:p>
        </p:txBody>
      </p:sp>
      <p:sp>
        <p:nvSpPr>
          <p:cNvPr id="54" name="文字方塊 53"/>
          <p:cNvSpPr txBox="1"/>
          <p:nvPr/>
        </p:nvSpPr>
        <p:spPr>
          <a:xfrm>
            <a:off x="4043572" y="6112282"/>
            <a:ext cx="1004850" cy="228407"/>
          </a:xfrm>
          <a:prstGeom prst="rect">
            <a:avLst/>
          </a:prstGeom>
          <a:noFill/>
        </p:spPr>
        <p:txBody>
          <a:bodyPr wrap="square" lIns="104125" tIns="52060" rIns="104125" bIns="52060" rtlCol="0">
            <a:spAutoFit/>
          </a:bodyPr>
          <a:lstStyle/>
          <a:p>
            <a:pPr defTabSz="1041259"/>
            <a:r>
              <a:rPr lang="en-US" altLang="zh-TW" sz="8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Australia</a:t>
            </a:r>
          </a:p>
        </p:txBody>
      </p:sp>
      <p:sp>
        <p:nvSpPr>
          <p:cNvPr id="55" name="文字方塊 54"/>
          <p:cNvSpPr txBox="1"/>
          <p:nvPr/>
        </p:nvSpPr>
        <p:spPr>
          <a:xfrm>
            <a:off x="9255501" y="5608430"/>
            <a:ext cx="1004850" cy="228407"/>
          </a:xfrm>
          <a:prstGeom prst="rect">
            <a:avLst/>
          </a:prstGeom>
          <a:noFill/>
        </p:spPr>
        <p:txBody>
          <a:bodyPr wrap="square" lIns="104125" tIns="52060" rIns="104125" bIns="52060" rtlCol="0">
            <a:spAutoFit/>
          </a:bodyPr>
          <a:lstStyle/>
          <a:p>
            <a:pPr defTabSz="1041259"/>
            <a:r>
              <a:rPr lang="en-US" altLang="zh-TW" sz="8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Brazil</a:t>
            </a:r>
          </a:p>
        </p:txBody>
      </p:sp>
      <p:sp>
        <p:nvSpPr>
          <p:cNvPr id="56" name="文字方塊 55"/>
          <p:cNvSpPr txBox="1"/>
          <p:nvPr/>
        </p:nvSpPr>
        <p:spPr>
          <a:xfrm>
            <a:off x="8380158" y="6332713"/>
            <a:ext cx="1004850" cy="228407"/>
          </a:xfrm>
          <a:prstGeom prst="rect">
            <a:avLst/>
          </a:prstGeom>
          <a:noFill/>
        </p:spPr>
        <p:txBody>
          <a:bodyPr wrap="square" lIns="104125" tIns="52060" rIns="104125" bIns="52060" rtlCol="0">
            <a:spAutoFit/>
          </a:bodyPr>
          <a:lstStyle/>
          <a:p>
            <a:pPr defTabSz="1041259"/>
            <a:r>
              <a:rPr lang="en-US" altLang="zh-TW" sz="800" b="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Argentina</a:t>
            </a:r>
          </a:p>
        </p:txBody>
      </p:sp>
      <p:sp>
        <p:nvSpPr>
          <p:cNvPr id="57" name="文字方塊 56"/>
          <p:cNvSpPr txBox="1"/>
          <p:nvPr/>
        </p:nvSpPr>
        <p:spPr>
          <a:xfrm>
            <a:off x="7375308" y="4778335"/>
            <a:ext cx="1004850" cy="228407"/>
          </a:xfrm>
          <a:prstGeom prst="rect">
            <a:avLst/>
          </a:prstGeom>
          <a:noFill/>
        </p:spPr>
        <p:txBody>
          <a:bodyPr wrap="square" lIns="104125" tIns="52060" rIns="104125" bIns="52060" rtlCol="0">
            <a:spAutoFit/>
          </a:bodyPr>
          <a:lstStyle/>
          <a:p>
            <a:pPr defTabSz="1041259"/>
            <a:r>
              <a:rPr lang="en-US" altLang="zh-TW" sz="800" b="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Mexico</a:t>
            </a:r>
          </a:p>
        </p:txBody>
      </p:sp>
      <p:sp>
        <p:nvSpPr>
          <p:cNvPr id="58" name="文字方塊 57"/>
          <p:cNvSpPr txBox="1"/>
          <p:nvPr/>
        </p:nvSpPr>
        <p:spPr>
          <a:xfrm>
            <a:off x="211853" y="3590932"/>
            <a:ext cx="524131" cy="228407"/>
          </a:xfrm>
          <a:prstGeom prst="rect">
            <a:avLst/>
          </a:prstGeom>
          <a:noFill/>
        </p:spPr>
        <p:txBody>
          <a:bodyPr wrap="square" lIns="104125" tIns="52060" rIns="104125" bIns="52060" rtlCol="0">
            <a:spAutoFit/>
          </a:bodyPr>
          <a:lstStyle/>
          <a:p>
            <a:pPr defTabSz="1041259"/>
            <a:r>
              <a:rPr lang="en-US" altLang="zh-TW" sz="800" b="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UK</a:t>
            </a:r>
          </a:p>
        </p:txBody>
      </p:sp>
      <p:sp>
        <p:nvSpPr>
          <p:cNvPr id="59" name="文字方塊 58"/>
          <p:cNvSpPr txBox="1"/>
          <p:nvPr/>
        </p:nvSpPr>
        <p:spPr>
          <a:xfrm>
            <a:off x="48401" y="4320326"/>
            <a:ext cx="524131" cy="228407"/>
          </a:xfrm>
          <a:prstGeom prst="rect">
            <a:avLst/>
          </a:prstGeom>
          <a:noFill/>
        </p:spPr>
        <p:txBody>
          <a:bodyPr wrap="square" lIns="104125" tIns="52060" rIns="104125" bIns="52060" rtlCol="0">
            <a:spAutoFit/>
          </a:bodyPr>
          <a:lstStyle/>
          <a:p>
            <a:pPr defTabSz="1041259"/>
            <a:r>
              <a:rPr lang="en-US" altLang="zh-TW" sz="800" b="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SPAIN</a:t>
            </a:r>
          </a:p>
        </p:txBody>
      </p:sp>
      <p:sp>
        <p:nvSpPr>
          <p:cNvPr id="60" name="文字方塊 59"/>
          <p:cNvSpPr txBox="1"/>
          <p:nvPr/>
        </p:nvSpPr>
        <p:spPr>
          <a:xfrm>
            <a:off x="1343212" y="2875612"/>
            <a:ext cx="613049" cy="228407"/>
          </a:xfrm>
          <a:prstGeom prst="rect">
            <a:avLst/>
          </a:prstGeom>
          <a:noFill/>
        </p:spPr>
        <p:txBody>
          <a:bodyPr wrap="square" lIns="104125" tIns="52060" rIns="104125" bIns="52060" rtlCol="0">
            <a:spAutoFit/>
          </a:bodyPr>
          <a:lstStyle/>
          <a:p>
            <a:pPr defTabSz="1041259"/>
            <a:r>
              <a:rPr lang="en-US" altLang="zh-TW" sz="800" b="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Finland</a:t>
            </a:r>
          </a:p>
        </p:txBody>
      </p:sp>
      <p:sp>
        <p:nvSpPr>
          <p:cNvPr id="61" name="文字方塊 60"/>
          <p:cNvSpPr txBox="1"/>
          <p:nvPr/>
        </p:nvSpPr>
        <p:spPr>
          <a:xfrm>
            <a:off x="696068" y="2938595"/>
            <a:ext cx="694714" cy="228407"/>
          </a:xfrm>
          <a:prstGeom prst="rect">
            <a:avLst/>
          </a:prstGeom>
          <a:noFill/>
        </p:spPr>
        <p:txBody>
          <a:bodyPr wrap="square" lIns="104125" tIns="52060" rIns="104125" bIns="52060" rtlCol="0">
            <a:spAutoFit/>
          </a:bodyPr>
          <a:lstStyle/>
          <a:p>
            <a:pPr defTabSz="1041259"/>
            <a:r>
              <a:rPr lang="en-US" altLang="zh-TW" sz="800" b="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SWEDEN</a:t>
            </a:r>
          </a:p>
        </p:txBody>
      </p:sp>
      <p:sp>
        <p:nvSpPr>
          <p:cNvPr id="62" name="文字方塊 61"/>
          <p:cNvSpPr txBox="1"/>
          <p:nvPr/>
        </p:nvSpPr>
        <p:spPr>
          <a:xfrm>
            <a:off x="367419" y="3314343"/>
            <a:ext cx="694714" cy="228407"/>
          </a:xfrm>
          <a:prstGeom prst="rect">
            <a:avLst/>
          </a:prstGeom>
          <a:noFill/>
        </p:spPr>
        <p:txBody>
          <a:bodyPr wrap="square" lIns="104125" tIns="52060" rIns="104125" bIns="52060" rtlCol="0">
            <a:spAutoFit/>
          </a:bodyPr>
          <a:lstStyle/>
          <a:p>
            <a:pPr defTabSz="1041259"/>
            <a:r>
              <a:rPr lang="en-US" altLang="zh-TW" sz="800" b="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Germany</a:t>
            </a:r>
          </a:p>
        </p:txBody>
      </p:sp>
      <p:sp>
        <p:nvSpPr>
          <p:cNvPr id="63" name="文字方塊 62"/>
          <p:cNvSpPr txBox="1"/>
          <p:nvPr/>
        </p:nvSpPr>
        <p:spPr>
          <a:xfrm>
            <a:off x="171936" y="3925766"/>
            <a:ext cx="524131" cy="228407"/>
          </a:xfrm>
          <a:prstGeom prst="rect">
            <a:avLst/>
          </a:prstGeom>
          <a:noFill/>
        </p:spPr>
        <p:txBody>
          <a:bodyPr wrap="square" lIns="104125" tIns="52060" rIns="104125" bIns="52060" rtlCol="0">
            <a:spAutoFit/>
          </a:bodyPr>
          <a:lstStyle/>
          <a:p>
            <a:pPr defTabSz="1041259"/>
            <a:r>
              <a:rPr lang="en-US" altLang="zh-TW" sz="800" b="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France</a:t>
            </a:r>
          </a:p>
        </p:txBody>
      </p:sp>
      <p:sp>
        <p:nvSpPr>
          <p:cNvPr id="64" name="文字方塊 63"/>
          <p:cNvSpPr txBox="1"/>
          <p:nvPr/>
        </p:nvSpPr>
        <p:spPr>
          <a:xfrm>
            <a:off x="730561" y="4160005"/>
            <a:ext cx="524131" cy="228407"/>
          </a:xfrm>
          <a:prstGeom prst="rect">
            <a:avLst/>
          </a:prstGeom>
          <a:noFill/>
        </p:spPr>
        <p:txBody>
          <a:bodyPr wrap="square" lIns="104125" tIns="52060" rIns="104125" bIns="52060" rtlCol="0">
            <a:spAutoFit/>
          </a:bodyPr>
          <a:lstStyle/>
          <a:p>
            <a:pPr defTabSz="1041259"/>
            <a:r>
              <a:rPr lang="en-US" altLang="zh-TW" sz="800" b="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Italy</a:t>
            </a:r>
          </a:p>
        </p:txBody>
      </p:sp>
      <p:sp>
        <p:nvSpPr>
          <p:cNvPr id="65" name="文字方塊 64"/>
          <p:cNvSpPr txBox="1"/>
          <p:nvPr/>
        </p:nvSpPr>
        <p:spPr>
          <a:xfrm>
            <a:off x="1371247" y="4066979"/>
            <a:ext cx="693209" cy="228407"/>
          </a:xfrm>
          <a:prstGeom prst="rect">
            <a:avLst/>
          </a:prstGeom>
          <a:noFill/>
        </p:spPr>
        <p:txBody>
          <a:bodyPr wrap="square" lIns="104125" tIns="52060" rIns="104125" bIns="52060" rtlCol="0">
            <a:spAutoFit/>
          </a:bodyPr>
          <a:lstStyle/>
          <a:p>
            <a:pPr defTabSz="1041259"/>
            <a:r>
              <a:rPr lang="en-US" altLang="zh-TW" sz="800" b="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Bulgaria</a:t>
            </a:r>
          </a:p>
        </p:txBody>
      </p:sp>
      <p:cxnSp>
        <p:nvCxnSpPr>
          <p:cNvPr id="66" name="Straight Connector 63"/>
          <p:cNvCxnSpPr>
            <a:cxnSpLocks noChangeShapeType="1"/>
          </p:cNvCxnSpPr>
          <p:nvPr/>
        </p:nvCxnSpPr>
        <p:spPr bwMode="auto">
          <a:xfrm flipH="1" flipV="1">
            <a:off x="814719" y="3497724"/>
            <a:ext cx="118652" cy="395660"/>
          </a:xfrm>
          <a:prstGeom prst="line">
            <a:avLst/>
          </a:prstGeom>
          <a:noFill/>
          <a:ln w="9525" algn="ctr">
            <a:solidFill>
              <a:srgbClr val="CC0000"/>
            </a:solidFill>
            <a:prstDash val="sysDash"/>
            <a:round/>
            <a:headEnd type="stealth" w="sm" len="sm"/>
            <a:tailEnd type="none" w="sm" len="med"/>
          </a:ln>
          <a:extLst>
            <a:ext uri="{909E8E84-426E-40DD-AFC4-6F175D3DCCD1}">
              <a14:hiddenFill xmlns:a14="http://schemas.microsoft.com/office/drawing/2010/main">
                <a:noFill/>
              </a14:hiddenFill>
            </a:ext>
          </a:extLst>
        </p:spPr>
      </p:cxnSp>
      <p:sp>
        <p:nvSpPr>
          <p:cNvPr id="75" name="文字方塊 74"/>
          <p:cNvSpPr txBox="1"/>
          <p:nvPr/>
        </p:nvSpPr>
        <p:spPr>
          <a:xfrm>
            <a:off x="127642" y="3414650"/>
            <a:ext cx="694714" cy="228407"/>
          </a:xfrm>
          <a:prstGeom prst="rect">
            <a:avLst/>
          </a:prstGeom>
          <a:noFill/>
        </p:spPr>
        <p:txBody>
          <a:bodyPr wrap="square" lIns="104125" tIns="52060" rIns="104125" bIns="52060" rtlCol="0">
            <a:spAutoFit/>
          </a:bodyPr>
          <a:lstStyle/>
          <a:p>
            <a:pPr defTabSz="1041259"/>
            <a:r>
              <a:rPr lang="en-US" altLang="zh-TW" sz="800" b="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Belgium</a:t>
            </a:r>
          </a:p>
        </p:txBody>
      </p:sp>
      <p:cxnSp>
        <p:nvCxnSpPr>
          <p:cNvPr id="77" name="Straight Connector 63"/>
          <p:cNvCxnSpPr>
            <a:cxnSpLocks noChangeShapeType="1"/>
          </p:cNvCxnSpPr>
          <p:nvPr/>
        </p:nvCxnSpPr>
        <p:spPr bwMode="auto">
          <a:xfrm flipH="1" flipV="1">
            <a:off x="572536" y="3542458"/>
            <a:ext cx="288110" cy="414929"/>
          </a:xfrm>
          <a:prstGeom prst="line">
            <a:avLst/>
          </a:prstGeom>
          <a:noFill/>
          <a:ln w="9525" algn="ctr">
            <a:solidFill>
              <a:srgbClr val="CC0000"/>
            </a:solidFill>
            <a:prstDash val="sysDash"/>
            <a:round/>
            <a:headEnd type="stealth" w="sm" len="sm"/>
            <a:tailEnd type="none" w="sm" len="med"/>
          </a:ln>
          <a:extLst>
            <a:ext uri="{909E8E84-426E-40DD-AFC4-6F175D3DCCD1}">
              <a14:hiddenFill xmlns:a14="http://schemas.microsoft.com/office/drawing/2010/main">
                <a:noFill/>
              </a14:hiddenFill>
            </a:ext>
          </a:extLst>
        </p:spPr>
      </p:cxnSp>
      <p:sp>
        <p:nvSpPr>
          <p:cNvPr id="80" name="文字方塊 79"/>
          <p:cNvSpPr txBox="1"/>
          <p:nvPr/>
        </p:nvSpPr>
        <p:spPr>
          <a:xfrm>
            <a:off x="1310313" y="4402187"/>
            <a:ext cx="1004850" cy="228407"/>
          </a:xfrm>
          <a:prstGeom prst="rect">
            <a:avLst/>
          </a:prstGeom>
          <a:noFill/>
        </p:spPr>
        <p:txBody>
          <a:bodyPr wrap="square" lIns="104125" tIns="52060" rIns="104125" bIns="52060" rtlCol="0">
            <a:spAutoFit/>
          </a:bodyPr>
          <a:lstStyle/>
          <a:p>
            <a:pPr defTabSz="1041259"/>
            <a:r>
              <a:rPr lang="en-US" altLang="zh-TW" sz="800" b="1" dirty="0">
                <a:solidFill>
                  <a:srgbClr val="0000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Israel</a:t>
            </a:r>
          </a:p>
        </p:txBody>
      </p:sp>
      <p:sp>
        <p:nvSpPr>
          <p:cNvPr id="81" name="文字方塊 80"/>
          <p:cNvSpPr txBox="1"/>
          <p:nvPr/>
        </p:nvSpPr>
        <p:spPr>
          <a:xfrm>
            <a:off x="1575154" y="3701141"/>
            <a:ext cx="1004850" cy="228407"/>
          </a:xfrm>
          <a:prstGeom prst="rect">
            <a:avLst/>
          </a:prstGeom>
          <a:noFill/>
        </p:spPr>
        <p:txBody>
          <a:bodyPr wrap="square" lIns="104125" tIns="52060" rIns="104125" bIns="52060" rtlCol="0">
            <a:spAutoFit/>
          </a:bodyPr>
          <a:lstStyle/>
          <a:p>
            <a:pPr defTabSz="1041259"/>
            <a:r>
              <a:rPr lang="en-US" altLang="zh-TW" sz="800" b="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Belarus</a:t>
            </a:r>
          </a:p>
        </p:txBody>
      </p:sp>
    </p:spTree>
    <p:extLst>
      <p:ext uri="{BB962C8B-B14F-4D97-AF65-F5344CB8AC3E}">
        <p14:creationId xmlns:p14="http://schemas.microsoft.com/office/powerpoint/2010/main" val="643269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內容版面配置區 2"/>
          <p:cNvSpPr>
            <a:spLocks noGrp="1"/>
          </p:cNvSpPr>
          <p:nvPr>
            <p:ph idx="1"/>
          </p:nvPr>
        </p:nvSpPr>
        <p:spPr/>
        <p:txBody>
          <a:bodyPr/>
          <a:lstStyle/>
          <a:p>
            <a:endParaRPr lang="zh-TW" altLang="en-US"/>
          </a:p>
        </p:txBody>
      </p:sp>
      <p:sp>
        <p:nvSpPr>
          <p:cNvPr id="35843" name="投影片編號版面配置區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kumimoji="1" sz="3600">
                <a:solidFill>
                  <a:schemeClr val="tx1"/>
                </a:solidFill>
                <a:latin typeface="Times New Roman" pitchFamily="18" charset="0"/>
                <a:ea typeface="新細明體" pitchFamily="18" charset="-120"/>
              </a:defRPr>
            </a:lvl1pPr>
            <a:lvl2pPr marL="843397" indent="-324375" algn="l" eaLnBrk="0" hangingPunct="0">
              <a:spcBef>
                <a:spcPct val="20000"/>
              </a:spcBef>
              <a:buChar char="–"/>
              <a:defRPr kumimoji="1" sz="3200">
                <a:solidFill>
                  <a:schemeClr val="tx1"/>
                </a:solidFill>
                <a:latin typeface="Times New Roman" pitchFamily="18" charset="0"/>
                <a:ea typeface="新細明體" pitchFamily="18" charset="-120"/>
              </a:defRPr>
            </a:lvl2pPr>
            <a:lvl3pPr marL="1297532" indent="-259509" algn="l" eaLnBrk="0" hangingPunct="0">
              <a:spcBef>
                <a:spcPct val="20000"/>
              </a:spcBef>
              <a:buChar char="•"/>
              <a:defRPr kumimoji="1" sz="2700">
                <a:solidFill>
                  <a:schemeClr val="tx1"/>
                </a:solidFill>
                <a:latin typeface="Times New Roman" pitchFamily="18" charset="0"/>
                <a:ea typeface="新細明體" pitchFamily="18" charset="-120"/>
              </a:defRPr>
            </a:lvl3pPr>
            <a:lvl4pPr marL="1816540" indent="-259509" algn="l" eaLnBrk="0" hangingPunct="0">
              <a:spcBef>
                <a:spcPct val="20000"/>
              </a:spcBef>
              <a:buChar char="–"/>
              <a:defRPr kumimoji="1" sz="2300">
                <a:solidFill>
                  <a:schemeClr val="tx1"/>
                </a:solidFill>
                <a:latin typeface="Times New Roman" pitchFamily="18" charset="0"/>
                <a:ea typeface="新細明體" pitchFamily="18" charset="-120"/>
              </a:defRPr>
            </a:lvl4pPr>
            <a:lvl5pPr marL="2335564" indent="-259509" algn="l" eaLnBrk="0" hangingPunct="0">
              <a:spcBef>
                <a:spcPct val="20000"/>
              </a:spcBef>
              <a:buChar char="»"/>
              <a:defRPr kumimoji="1" sz="2300">
                <a:solidFill>
                  <a:schemeClr val="tx1"/>
                </a:solidFill>
                <a:latin typeface="Times New Roman" pitchFamily="18" charset="0"/>
                <a:ea typeface="新細明體" pitchFamily="18" charset="-120"/>
              </a:defRPr>
            </a:lvl5pPr>
            <a:lvl6pPr marL="2854569" indent="-259509" eaLnBrk="0" fontAlgn="base" hangingPunct="0">
              <a:spcBef>
                <a:spcPct val="20000"/>
              </a:spcBef>
              <a:spcAft>
                <a:spcPct val="0"/>
              </a:spcAft>
              <a:buChar char="»"/>
              <a:defRPr kumimoji="1" sz="2300">
                <a:solidFill>
                  <a:schemeClr val="tx1"/>
                </a:solidFill>
                <a:latin typeface="Times New Roman" pitchFamily="18" charset="0"/>
                <a:ea typeface="新細明體" pitchFamily="18" charset="-120"/>
              </a:defRPr>
            </a:lvl6pPr>
            <a:lvl7pPr marL="3373580" indent="-259509" eaLnBrk="0" fontAlgn="base" hangingPunct="0">
              <a:spcBef>
                <a:spcPct val="20000"/>
              </a:spcBef>
              <a:spcAft>
                <a:spcPct val="0"/>
              </a:spcAft>
              <a:buChar char="»"/>
              <a:defRPr kumimoji="1" sz="2300">
                <a:solidFill>
                  <a:schemeClr val="tx1"/>
                </a:solidFill>
                <a:latin typeface="Times New Roman" pitchFamily="18" charset="0"/>
                <a:ea typeface="新細明體" pitchFamily="18" charset="-120"/>
              </a:defRPr>
            </a:lvl7pPr>
            <a:lvl8pPr marL="3892596" indent="-259509" eaLnBrk="0" fontAlgn="base" hangingPunct="0">
              <a:spcBef>
                <a:spcPct val="20000"/>
              </a:spcBef>
              <a:spcAft>
                <a:spcPct val="0"/>
              </a:spcAft>
              <a:buChar char="»"/>
              <a:defRPr kumimoji="1" sz="2300">
                <a:solidFill>
                  <a:schemeClr val="tx1"/>
                </a:solidFill>
                <a:latin typeface="Times New Roman" pitchFamily="18" charset="0"/>
                <a:ea typeface="新細明體" pitchFamily="18" charset="-120"/>
              </a:defRPr>
            </a:lvl8pPr>
            <a:lvl9pPr marL="4411604" indent="-259509" eaLnBrk="0" fontAlgn="base" hangingPunct="0">
              <a:spcBef>
                <a:spcPct val="20000"/>
              </a:spcBef>
              <a:spcAft>
                <a:spcPct val="0"/>
              </a:spcAft>
              <a:buChar char="»"/>
              <a:defRPr kumimoji="1" sz="2300">
                <a:solidFill>
                  <a:schemeClr val="tx1"/>
                </a:solidFill>
                <a:latin typeface="Times New Roman" pitchFamily="18" charset="0"/>
                <a:ea typeface="新細明體" pitchFamily="18" charset="-120"/>
              </a:defRPr>
            </a:lvl9pPr>
          </a:lstStyle>
          <a:p>
            <a:pPr algn="r" eaLnBrk="1" hangingPunct="1">
              <a:spcBef>
                <a:spcPct val="0"/>
              </a:spcBef>
              <a:buFontTx/>
              <a:buNone/>
            </a:pPr>
            <a:fld id="{47DB45E3-6621-4196-9ED9-0CCAA6929E3F}" type="slidenum">
              <a:rPr lang="en-US" altLang="zh-TW" sz="1700">
                <a:solidFill>
                  <a:srgbClr val="000000"/>
                </a:solidFill>
                <a:ea typeface="Arial Unicode MS" pitchFamily="34" charset="-120"/>
              </a:rPr>
              <a:pPr algn="r" eaLnBrk="1" hangingPunct="1">
                <a:spcBef>
                  <a:spcPct val="0"/>
                </a:spcBef>
                <a:buFontTx/>
                <a:buNone/>
              </a:pPr>
              <a:t>19</a:t>
            </a:fld>
            <a:endParaRPr lang="en-US" altLang="zh-TW" sz="1700">
              <a:solidFill>
                <a:srgbClr val="000000"/>
              </a:solidFill>
              <a:ea typeface="Arial Unicode MS" pitchFamily="34" charset="-120"/>
            </a:endParaRPr>
          </a:p>
        </p:txBody>
      </p:sp>
      <p:pic>
        <p:nvPicPr>
          <p:cNvPr id="35844"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08692"/>
            <a:ext cx="10693400" cy="605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5" name="群組 31"/>
          <p:cNvGrpSpPr>
            <a:grpSpLocks/>
          </p:cNvGrpSpPr>
          <p:nvPr/>
        </p:nvGrpSpPr>
        <p:grpSpPr bwMode="auto">
          <a:xfrm>
            <a:off x="1748369" y="1873413"/>
            <a:ext cx="4784627" cy="800219"/>
            <a:chOff x="1495499" y="3114246"/>
            <a:chExt cx="4091510" cy="726284"/>
          </a:xfrm>
        </p:grpSpPr>
        <p:sp>
          <p:nvSpPr>
            <p:cNvPr id="19" name="矩形 18"/>
            <p:cNvSpPr/>
            <p:nvPr/>
          </p:nvSpPr>
          <p:spPr>
            <a:xfrm>
              <a:off x="1495499" y="3114246"/>
              <a:ext cx="438925" cy="726284"/>
            </a:xfrm>
            <a:prstGeom prst="rect">
              <a:avLst/>
            </a:prstGeom>
          </p:spPr>
          <p:txBody>
            <a:bodyPr wrap="none">
              <a:spAutoFit/>
            </a:bodyPr>
            <a:lstStyle/>
            <a:p>
              <a:pPr algn="ctr" fontAlgn="base">
                <a:spcBef>
                  <a:spcPct val="0"/>
                </a:spcBef>
                <a:spcAft>
                  <a:spcPct val="0"/>
                </a:spcAft>
                <a:defRPr/>
              </a:pPr>
              <a:r>
                <a:rPr kumimoji="1" lang="en-US" altLang="zh-TW" sz="4600" b="1" kern="0" dirty="0">
                  <a:solidFill>
                    <a:srgbClr val="002060"/>
                  </a:solidFill>
                  <a:latin typeface="Arial" pitchFamily="34" charset="0"/>
                  <a:ea typeface="Arial Unicode MS" pitchFamily="34" charset="-120"/>
                  <a:cs typeface="Arial" panose="020B0604020202020204" pitchFamily="34" charset="0"/>
                </a:rPr>
                <a:t>4</a:t>
              </a:r>
              <a:endParaRPr kumimoji="1" lang="zh-TW" altLang="en-US" sz="2700" dirty="0">
                <a:solidFill>
                  <a:srgbClr val="002060"/>
                </a:solidFill>
                <a:latin typeface="Arial" pitchFamily="34" charset="0"/>
                <a:ea typeface="Arial Unicode MS" pitchFamily="34" charset="-120"/>
                <a:cs typeface="Arial Unicode MS" pitchFamily="34" charset="-120"/>
              </a:endParaRPr>
            </a:p>
          </p:txBody>
        </p:sp>
        <p:sp>
          <p:nvSpPr>
            <p:cNvPr id="23" name="矩形 22"/>
            <p:cNvSpPr/>
            <p:nvPr/>
          </p:nvSpPr>
          <p:spPr>
            <a:xfrm>
              <a:off x="2299184" y="3171399"/>
              <a:ext cx="3287825" cy="656450"/>
            </a:xfrm>
            <a:prstGeom prst="rect">
              <a:avLst/>
            </a:prstGeom>
          </p:spPr>
          <p:txBody>
            <a:bodyPr>
              <a:spAutoFit/>
            </a:bodyPr>
            <a:lstStyle/>
            <a:p>
              <a:pPr fontAlgn="base">
                <a:spcBef>
                  <a:spcPts val="683"/>
                </a:spcBef>
                <a:spcAft>
                  <a:spcPts val="683"/>
                </a:spcAft>
                <a:buClr>
                  <a:srgbClr val="C00000"/>
                </a:buClr>
                <a:defRPr/>
              </a:pPr>
              <a:r>
                <a:rPr kumimoji="1" lang="zh-TW" altLang="en-US" sz="4100" b="1"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cs typeface="Arial Unicode MS" pitchFamily="34" charset="-120"/>
                </a:rPr>
                <a:t>營運展望</a:t>
              </a:r>
            </a:p>
          </p:txBody>
        </p:sp>
      </p:grpSp>
      <p:pic>
        <p:nvPicPr>
          <p:cNvPr id="35846" name="Picture 9" descr="umec-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06" y="409314"/>
            <a:ext cx="2094124" cy="57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12"/>
          <p:cNvSpPr txBox="1">
            <a:spLocks noChangeArrowheads="1"/>
          </p:cNvSpPr>
          <p:nvPr/>
        </p:nvSpPr>
        <p:spPr bwMode="auto">
          <a:xfrm>
            <a:off x="1188155" y="302662"/>
            <a:ext cx="8940871" cy="7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803" tIns="51896" rIns="103803" bIns="51896"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a:lstStyle>
          <a:p>
            <a:pPr eaLnBrk="1" hangingPunct="1">
              <a:defRPr/>
            </a:pPr>
            <a:r>
              <a:rPr lang="en-US" altLang="zh-TW" sz="4600" b="1" kern="0" dirty="0">
                <a:solidFill>
                  <a:srgbClr val="003399"/>
                </a:solidFill>
                <a:latin typeface="Arial" panose="020B0604020202020204" pitchFamily="34" charset="0"/>
                <a:cs typeface="Arial" panose="020B0604020202020204" pitchFamily="34" charset="0"/>
              </a:rPr>
              <a:t>AGENDA</a:t>
            </a:r>
            <a:r>
              <a:rPr lang="en-US" altLang="zh-TW" sz="4600" kern="0" dirty="0">
                <a:solidFill>
                  <a:srgbClr val="003399"/>
                </a:solidFill>
                <a:latin typeface="Cambria" panose="02040503050406030204" pitchFamily="18" charset="0"/>
              </a:rPr>
              <a:t> </a:t>
            </a:r>
          </a:p>
        </p:txBody>
      </p:sp>
      <p:cxnSp>
        <p:nvCxnSpPr>
          <p:cNvPr id="35848" name="直線接點 29"/>
          <p:cNvCxnSpPr>
            <a:cxnSpLocks noChangeShapeType="1"/>
          </p:cNvCxnSpPr>
          <p:nvPr/>
        </p:nvCxnSpPr>
        <p:spPr bwMode="auto">
          <a:xfrm>
            <a:off x="401003" y="1079251"/>
            <a:ext cx="9880256" cy="0"/>
          </a:xfrm>
          <a:prstGeom prst="line">
            <a:avLst/>
          </a:prstGeom>
          <a:noFill/>
          <a:ln w="25400" cap="sq" algn="ctr">
            <a:solidFill>
              <a:srgbClr val="FF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5849" name="群組 29"/>
          <p:cNvGrpSpPr>
            <a:grpSpLocks/>
          </p:cNvGrpSpPr>
          <p:nvPr/>
        </p:nvGrpSpPr>
        <p:grpSpPr bwMode="auto">
          <a:xfrm>
            <a:off x="1857" y="7367587"/>
            <a:ext cx="10691543" cy="188913"/>
            <a:chOff x="1632" y="6686550"/>
            <a:chExt cx="9142371" cy="171452"/>
          </a:xfrm>
        </p:grpSpPr>
        <p:sp>
          <p:nvSpPr>
            <p:cNvPr id="31" name="流程圖: 人工輸入 30"/>
            <p:cNvSpPr/>
            <p:nvPr/>
          </p:nvSpPr>
          <p:spPr bwMode="auto">
            <a:xfrm rot="5400000">
              <a:off x="3909244" y="2778938"/>
              <a:ext cx="171452" cy="7986676"/>
            </a:xfrm>
            <a:prstGeom prst="flowChartManualInput">
              <a:avLst/>
            </a:prstGeom>
            <a:solidFill>
              <a:schemeClr val="tx1">
                <a:lumMod val="50000"/>
                <a:lumOff val="50000"/>
              </a:schemeClr>
            </a:solidFill>
            <a:ln w="12700" cap="sq" cmpd="sng" algn="ctr">
              <a:noFill/>
              <a:prstDash val="solid"/>
              <a:round/>
              <a:headEnd type="none" w="sm" len="sm"/>
              <a:tailEnd type="none" w="sm" len="sm"/>
            </a:ln>
            <a:effectLst/>
            <a:extLst/>
          </p:spPr>
          <p:txBody>
            <a:bodyPr/>
            <a:lstStyle/>
            <a:p>
              <a:pPr algn="ctr" fontAlgn="base">
                <a:spcBef>
                  <a:spcPct val="0"/>
                </a:spcBef>
                <a:spcAft>
                  <a:spcPct val="0"/>
                </a:spcAft>
                <a:defRPr/>
              </a:pPr>
              <a:endParaRPr kumimoji="1" lang="zh-TW" altLang="en-US" sz="2700">
                <a:solidFill>
                  <a:srgbClr val="000000"/>
                </a:solidFill>
                <a:latin typeface="Arial" pitchFamily="34" charset="0"/>
                <a:ea typeface="Arial Unicode MS" pitchFamily="34" charset="-120"/>
                <a:cs typeface="Arial Unicode MS" pitchFamily="34" charset="-120"/>
              </a:endParaRPr>
            </a:p>
          </p:txBody>
        </p:sp>
        <p:sp>
          <p:nvSpPr>
            <p:cNvPr id="32" name="流程圖: 人工輸入 31"/>
            <p:cNvSpPr/>
            <p:nvPr/>
          </p:nvSpPr>
          <p:spPr bwMode="auto">
            <a:xfrm rot="5400000" flipV="1">
              <a:off x="6160309" y="3874308"/>
              <a:ext cx="171452" cy="5795936"/>
            </a:xfrm>
            <a:prstGeom prst="flowChartManualInput">
              <a:avLst/>
            </a:prstGeom>
            <a:solidFill>
              <a:schemeClr val="tx1">
                <a:lumMod val="75000"/>
                <a:lumOff val="25000"/>
              </a:schemeClr>
            </a:solidFill>
            <a:ln w="12700" cap="sq" cmpd="sng" algn="ctr">
              <a:noFill/>
              <a:prstDash val="solid"/>
              <a:round/>
              <a:headEnd type="none" w="sm" len="sm"/>
              <a:tailEnd type="none" w="sm" len="sm"/>
            </a:ln>
            <a:effectLst/>
            <a:extLst/>
          </p:spPr>
          <p:txBody>
            <a:bodyPr/>
            <a:lstStyle/>
            <a:p>
              <a:pPr algn="ctr" fontAlgn="base">
                <a:spcBef>
                  <a:spcPct val="0"/>
                </a:spcBef>
                <a:spcAft>
                  <a:spcPct val="0"/>
                </a:spcAft>
                <a:defRPr/>
              </a:pPr>
              <a:endParaRPr kumimoji="1" lang="zh-TW" altLang="en-US" sz="2700">
                <a:solidFill>
                  <a:srgbClr val="000000"/>
                </a:solidFill>
                <a:latin typeface="Arial" pitchFamily="34" charset="0"/>
                <a:ea typeface="Arial Unicode MS" pitchFamily="34" charset="-120"/>
                <a:cs typeface="Arial Unicode MS" pitchFamily="34" charset="-120"/>
              </a:endParaRPr>
            </a:p>
          </p:txBody>
        </p:sp>
      </p:grpSp>
    </p:spTree>
    <p:extLst>
      <p:ext uri="{BB962C8B-B14F-4D97-AF65-F5344CB8AC3E}">
        <p14:creationId xmlns:p14="http://schemas.microsoft.com/office/powerpoint/2010/main" val="7983720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投影片編號版面配置區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kumimoji="1" sz="3600">
                <a:solidFill>
                  <a:schemeClr val="tx1"/>
                </a:solidFill>
                <a:latin typeface="Times New Roman" pitchFamily="18" charset="0"/>
                <a:ea typeface="新細明體" pitchFamily="18" charset="-120"/>
              </a:defRPr>
            </a:lvl1pPr>
            <a:lvl2pPr marL="843397" indent="-324375" algn="l" eaLnBrk="0" hangingPunct="0">
              <a:spcBef>
                <a:spcPct val="20000"/>
              </a:spcBef>
              <a:buChar char="–"/>
              <a:defRPr kumimoji="1" sz="3200">
                <a:solidFill>
                  <a:schemeClr val="tx1"/>
                </a:solidFill>
                <a:latin typeface="Times New Roman" pitchFamily="18" charset="0"/>
                <a:ea typeface="新細明體" pitchFamily="18" charset="-120"/>
              </a:defRPr>
            </a:lvl2pPr>
            <a:lvl3pPr marL="1297532" indent="-259509" algn="l" eaLnBrk="0" hangingPunct="0">
              <a:spcBef>
                <a:spcPct val="20000"/>
              </a:spcBef>
              <a:buChar char="•"/>
              <a:defRPr kumimoji="1" sz="2700">
                <a:solidFill>
                  <a:schemeClr val="tx1"/>
                </a:solidFill>
                <a:latin typeface="Times New Roman" pitchFamily="18" charset="0"/>
                <a:ea typeface="新細明體" pitchFamily="18" charset="-120"/>
              </a:defRPr>
            </a:lvl3pPr>
            <a:lvl4pPr marL="1816540" indent="-259509" algn="l" eaLnBrk="0" hangingPunct="0">
              <a:spcBef>
                <a:spcPct val="20000"/>
              </a:spcBef>
              <a:buChar char="–"/>
              <a:defRPr kumimoji="1" sz="2300">
                <a:solidFill>
                  <a:schemeClr val="tx1"/>
                </a:solidFill>
                <a:latin typeface="Times New Roman" pitchFamily="18" charset="0"/>
                <a:ea typeface="新細明體" pitchFamily="18" charset="-120"/>
              </a:defRPr>
            </a:lvl4pPr>
            <a:lvl5pPr marL="2335564" indent="-259509" algn="l" eaLnBrk="0" hangingPunct="0">
              <a:spcBef>
                <a:spcPct val="20000"/>
              </a:spcBef>
              <a:buChar char="»"/>
              <a:defRPr kumimoji="1" sz="2300">
                <a:solidFill>
                  <a:schemeClr val="tx1"/>
                </a:solidFill>
                <a:latin typeface="Times New Roman" pitchFamily="18" charset="0"/>
                <a:ea typeface="新細明體" pitchFamily="18" charset="-120"/>
              </a:defRPr>
            </a:lvl5pPr>
            <a:lvl6pPr marL="2854569" indent="-259509" eaLnBrk="0" fontAlgn="base" hangingPunct="0">
              <a:spcBef>
                <a:spcPct val="20000"/>
              </a:spcBef>
              <a:spcAft>
                <a:spcPct val="0"/>
              </a:spcAft>
              <a:buChar char="»"/>
              <a:defRPr kumimoji="1" sz="2300">
                <a:solidFill>
                  <a:schemeClr val="tx1"/>
                </a:solidFill>
                <a:latin typeface="Times New Roman" pitchFamily="18" charset="0"/>
                <a:ea typeface="新細明體" pitchFamily="18" charset="-120"/>
              </a:defRPr>
            </a:lvl6pPr>
            <a:lvl7pPr marL="3373580" indent="-259509" eaLnBrk="0" fontAlgn="base" hangingPunct="0">
              <a:spcBef>
                <a:spcPct val="20000"/>
              </a:spcBef>
              <a:spcAft>
                <a:spcPct val="0"/>
              </a:spcAft>
              <a:buChar char="»"/>
              <a:defRPr kumimoji="1" sz="2300">
                <a:solidFill>
                  <a:schemeClr val="tx1"/>
                </a:solidFill>
                <a:latin typeface="Times New Roman" pitchFamily="18" charset="0"/>
                <a:ea typeface="新細明體" pitchFamily="18" charset="-120"/>
              </a:defRPr>
            </a:lvl7pPr>
            <a:lvl8pPr marL="3892596" indent="-259509" eaLnBrk="0" fontAlgn="base" hangingPunct="0">
              <a:spcBef>
                <a:spcPct val="20000"/>
              </a:spcBef>
              <a:spcAft>
                <a:spcPct val="0"/>
              </a:spcAft>
              <a:buChar char="»"/>
              <a:defRPr kumimoji="1" sz="2300">
                <a:solidFill>
                  <a:schemeClr val="tx1"/>
                </a:solidFill>
                <a:latin typeface="Times New Roman" pitchFamily="18" charset="0"/>
                <a:ea typeface="新細明體" pitchFamily="18" charset="-120"/>
              </a:defRPr>
            </a:lvl8pPr>
            <a:lvl9pPr marL="4411604" indent="-259509" eaLnBrk="0" fontAlgn="base" hangingPunct="0">
              <a:spcBef>
                <a:spcPct val="20000"/>
              </a:spcBef>
              <a:spcAft>
                <a:spcPct val="0"/>
              </a:spcAft>
              <a:buChar char="»"/>
              <a:defRPr kumimoji="1" sz="2300">
                <a:solidFill>
                  <a:schemeClr val="tx1"/>
                </a:solidFill>
                <a:latin typeface="Times New Roman" pitchFamily="18" charset="0"/>
                <a:ea typeface="新細明體" pitchFamily="18" charset="-120"/>
              </a:defRPr>
            </a:lvl9pPr>
          </a:lstStyle>
          <a:p>
            <a:pPr algn="r" eaLnBrk="1" hangingPunct="1">
              <a:spcBef>
                <a:spcPct val="0"/>
              </a:spcBef>
              <a:buFontTx/>
              <a:buNone/>
            </a:pPr>
            <a:fld id="{47DB45E3-6621-4196-9ED9-0CCAA6929E3F}" type="slidenum">
              <a:rPr lang="en-US" altLang="zh-TW" sz="1700">
                <a:solidFill>
                  <a:srgbClr val="000000"/>
                </a:solidFill>
                <a:ea typeface="Arial Unicode MS" pitchFamily="34" charset="-120"/>
              </a:rPr>
              <a:pPr algn="r" eaLnBrk="1" hangingPunct="1">
                <a:spcBef>
                  <a:spcPct val="0"/>
                </a:spcBef>
                <a:buFontTx/>
                <a:buNone/>
              </a:pPr>
              <a:t>2</a:t>
            </a:fld>
            <a:endParaRPr lang="en-US" altLang="zh-TW" sz="1700">
              <a:solidFill>
                <a:srgbClr val="000000"/>
              </a:solidFill>
              <a:ea typeface="Arial Unicode MS" pitchFamily="34" charset="-120"/>
            </a:endParaRPr>
          </a:p>
        </p:txBody>
      </p:sp>
      <p:grpSp>
        <p:nvGrpSpPr>
          <p:cNvPr id="35845" name="群組 31"/>
          <p:cNvGrpSpPr>
            <a:grpSpLocks/>
          </p:cNvGrpSpPr>
          <p:nvPr/>
        </p:nvGrpSpPr>
        <p:grpSpPr bwMode="auto">
          <a:xfrm>
            <a:off x="1550067" y="2648161"/>
            <a:ext cx="7739720" cy="3371529"/>
            <a:chOff x="1349827" y="3114246"/>
            <a:chExt cx="6618514" cy="3060033"/>
          </a:xfrm>
          <a:solidFill>
            <a:srgbClr val="00B0F0"/>
          </a:solidFill>
        </p:grpSpPr>
        <p:grpSp>
          <p:nvGrpSpPr>
            <p:cNvPr id="35852" name="群組 17"/>
            <p:cNvGrpSpPr>
              <a:grpSpLocks/>
            </p:cNvGrpSpPr>
            <p:nvPr/>
          </p:nvGrpSpPr>
          <p:grpSpPr bwMode="auto">
            <a:xfrm>
              <a:off x="1349827" y="3122027"/>
              <a:ext cx="6618514" cy="3006658"/>
              <a:chOff x="1349827" y="2743200"/>
              <a:chExt cx="6618514" cy="3006658"/>
            </a:xfrm>
            <a:grpFill/>
          </p:grpSpPr>
          <p:grpSp>
            <p:nvGrpSpPr>
              <p:cNvPr id="35861" name="群組 7"/>
              <p:cNvGrpSpPr>
                <a:grpSpLocks/>
              </p:cNvGrpSpPr>
              <p:nvPr/>
            </p:nvGrpSpPr>
            <p:grpSpPr bwMode="auto">
              <a:xfrm>
                <a:off x="1354183" y="2743200"/>
                <a:ext cx="6614158" cy="685800"/>
                <a:chOff x="1354183" y="2743200"/>
                <a:chExt cx="6614158" cy="685800"/>
              </a:xfrm>
              <a:grpFill/>
            </p:grpSpPr>
            <p:sp>
              <p:nvSpPr>
                <p:cNvPr id="6" name="矩形 5"/>
                <p:cNvSpPr/>
                <p:nvPr/>
              </p:nvSpPr>
              <p:spPr bwMode="auto">
                <a:xfrm>
                  <a:off x="2181705" y="2743356"/>
                  <a:ext cx="5786636" cy="685835"/>
                </a:xfrm>
                <a:prstGeom prst="rect">
                  <a:avLst/>
                </a:prstGeom>
                <a:grpFill/>
                <a:ln w="12700" cap="sq" cmpd="sng" algn="ctr">
                  <a:solidFill>
                    <a:schemeClr val="bg1">
                      <a:alpha val="70000"/>
                    </a:schemeClr>
                  </a:solidFill>
                  <a:prstDash val="solid"/>
                  <a:round/>
                  <a:headEnd type="none" w="sm" len="sm"/>
                  <a:tailEnd type="none" w="sm" len="sm"/>
                </a:ln>
                <a:effectLst>
                  <a:outerShdw blurRad="50800" dist="38100" dir="2700000" algn="tl" rotWithShape="0">
                    <a:prstClr val="black">
                      <a:alpha val="40000"/>
                    </a:prstClr>
                  </a:outerShdw>
                </a:effectLst>
                <a:extLst/>
              </p:spPr>
              <p:txBody>
                <a:bodyPr/>
                <a:lstStyle/>
                <a:p>
                  <a:pPr algn="ctr" fontAlgn="base">
                    <a:spcBef>
                      <a:spcPct val="0"/>
                    </a:spcBef>
                    <a:spcAft>
                      <a:spcPct val="0"/>
                    </a:spcAft>
                    <a:defRPr/>
                  </a:pPr>
                  <a:endParaRPr kumimoji="1" lang="zh-TW" altLang="en-US" sz="2700">
                    <a:solidFill>
                      <a:srgbClr val="000000"/>
                    </a:solidFill>
                    <a:latin typeface="Arial" pitchFamily="34" charset="0"/>
                    <a:ea typeface="Arial Unicode MS" pitchFamily="34" charset="-120"/>
                    <a:cs typeface="Arial Unicode MS" pitchFamily="34" charset="-120"/>
                  </a:endParaRPr>
                </a:p>
              </p:txBody>
            </p:sp>
            <p:sp>
              <p:nvSpPr>
                <p:cNvPr id="7" name="矩形 6"/>
                <p:cNvSpPr/>
                <p:nvPr/>
              </p:nvSpPr>
              <p:spPr bwMode="auto">
                <a:xfrm>
                  <a:off x="1354590" y="2743356"/>
                  <a:ext cx="722337" cy="685835"/>
                </a:xfrm>
                <a:prstGeom prst="rect">
                  <a:avLst/>
                </a:prstGeom>
                <a:grpFill/>
                <a:ln w="12700" cap="sq" cmpd="sng" algn="ctr">
                  <a:solidFill>
                    <a:schemeClr val="bg1">
                      <a:alpha val="70000"/>
                    </a:schemeClr>
                  </a:solidFill>
                  <a:prstDash val="solid"/>
                  <a:round/>
                  <a:headEnd type="none" w="sm" len="sm"/>
                  <a:tailEnd type="none" w="sm" len="sm"/>
                </a:ln>
                <a:effectLst>
                  <a:outerShdw blurRad="50800" dist="38100" dir="2700000" algn="tl" rotWithShape="0">
                    <a:prstClr val="black">
                      <a:alpha val="40000"/>
                    </a:prstClr>
                  </a:outerShdw>
                </a:effectLst>
                <a:extLst/>
              </p:spPr>
              <p:txBody>
                <a:bodyPr/>
                <a:lstStyle/>
                <a:p>
                  <a:pPr algn="ctr" fontAlgn="base">
                    <a:spcBef>
                      <a:spcPct val="0"/>
                    </a:spcBef>
                    <a:spcAft>
                      <a:spcPct val="0"/>
                    </a:spcAft>
                    <a:defRPr/>
                  </a:pPr>
                  <a:endParaRPr kumimoji="1" lang="zh-TW" altLang="en-US" sz="2700">
                    <a:solidFill>
                      <a:srgbClr val="000000"/>
                    </a:solidFill>
                    <a:latin typeface="Arial" pitchFamily="34" charset="0"/>
                    <a:ea typeface="Arial Unicode MS" pitchFamily="34" charset="-120"/>
                    <a:cs typeface="Arial Unicode MS" pitchFamily="34" charset="-120"/>
                  </a:endParaRPr>
                </a:p>
              </p:txBody>
            </p:sp>
          </p:grpSp>
          <p:grpSp>
            <p:nvGrpSpPr>
              <p:cNvPr id="35862" name="群組 8"/>
              <p:cNvGrpSpPr>
                <a:grpSpLocks/>
              </p:cNvGrpSpPr>
              <p:nvPr/>
            </p:nvGrpSpPr>
            <p:grpSpPr bwMode="auto">
              <a:xfrm>
                <a:off x="1349827" y="3522624"/>
                <a:ext cx="6614158" cy="685800"/>
                <a:chOff x="1354183" y="2743200"/>
                <a:chExt cx="6614158" cy="685800"/>
              </a:xfrm>
              <a:grpFill/>
            </p:grpSpPr>
            <p:sp>
              <p:nvSpPr>
                <p:cNvPr id="10" name="矩形 9"/>
                <p:cNvSpPr/>
                <p:nvPr/>
              </p:nvSpPr>
              <p:spPr bwMode="auto">
                <a:xfrm>
                  <a:off x="2181299" y="2743435"/>
                  <a:ext cx="5786635" cy="685835"/>
                </a:xfrm>
                <a:prstGeom prst="rect">
                  <a:avLst/>
                </a:prstGeom>
                <a:grpFill/>
                <a:ln w="12700" cap="sq" cmpd="sng" algn="ctr">
                  <a:solidFill>
                    <a:schemeClr val="bg1">
                      <a:alpha val="70000"/>
                    </a:schemeClr>
                  </a:solidFill>
                  <a:prstDash val="solid"/>
                  <a:round/>
                  <a:headEnd type="none" w="sm" len="sm"/>
                  <a:tailEnd type="none" w="sm" len="sm"/>
                </a:ln>
                <a:effectLst>
                  <a:outerShdw blurRad="50800" dist="38100" dir="2700000" algn="tl" rotWithShape="0">
                    <a:prstClr val="black">
                      <a:alpha val="40000"/>
                    </a:prstClr>
                  </a:outerShdw>
                </a:effectLst>
                <a:extLst/>
              </p:spPr>
              <p:txBody>
                <a:bodyPr/>
                <a:lstStyle/>
                <a:p>
                  <a:pPr algn="ctr" fontAlgn="base">
                    <a:spcBef>
                      <a:spcPct val="0"/>
                    </a:spcBef>
                    <a:spcAft>
                      <a:spcPct val="0"/>
                    </a:spcAft>
                    <a:defRPr/>
                  </a:pPr>
                  <a:endParaRPr kumimoji="1" lang="zh-TW" altLang="en-US" sz="2700">
                    <a:solidFill>
                      <a:srgbClr val="000000"/>
                    </a:solidFill>
                    <a:latin typeface="Arial" pitchFamily="34" charset="0"/>
                    <a:ea typeface="Arial Unicode MS" pitchFamily="34" charset="-120"/>
                    <a:cs typeface="Arial Unicode MS" pitchFamily="34" charset="-120"/>
                  </a:endParaRPr>
                </a:p>
              </p:txBody>
            </p:sp>
            <p:sp>
              <p:nvSpPr>
                <p:cNvPr id="11" name="矩形 10"/>
                <p:cNvSpPr/>
                <p:nvPr/>
              </p:nvSpPr>
              <p:spPr bwMode="auto">
                <a:xfrm>
                  <a:off x="1354183" y="2743435"/>
                  <a:ext cx="722338" cy="685835"/>
                </a:xfrm>
                <a:prstGeom prst="rect">
                  <a:avLst/>
                </a:prstGeom>
                <a:grpFill/>
                <a:ln w="12700" cap="sq" cmpd="sng" algn="ctr">
                  <a:solidFill>
                    <a:schemeClr val="bg1">
                      <a:alpha val="70000"/>
                    </a:schemeClr>
                  </a:solidFill>
                  <a:prstDash val="solid"/>
                  <a:round/>
                  <a:headEnd type="none" w="sm" len="sm"/>
                  <a:tailEnd type="none" w="sm" len="sm"/>
                </a:ln>
                <a:effectLst>
                  <a:outerShdw blurRad="50800" dist="38100" dir="2700000" algn="tl" rotWithShape="0">
                    <a:prstClr val="black">
                      <a:alpha val="40000"/>
                    </a:prstClr>
                  </a:outerShdw>
                </a:effectLst>
                <a:extLst/>
              </p:spPr>
              <p:txBody>
                <a:bodyPr/>
                <a:lstStyle/>
                <a:p>
                  <a:pPr algn="ctr" fontAlgn="base">
                    <a:spcBef>
                      <a:spcPct val="0"/>
                    </a:spcBef>
                    <a:spcAft>
                      <a:spcPct val="0"/>
                    </a:spcAft>
                    <a:defRPr/>
                  </a:pPr>
                  <a:endParaRPr kumimoji="1" lang="zh-TW" altLang="en-US" sz="2700">
                    <a:solidFill>
                      <a:srgbClr val="000000"/>
                    </a:solidFill>
                    <a:latin typeface="Arial" pitchFamily="34" charset="0"/>
                    <a:ea typeface="Arial Unicode MS" pitchFamily="34" charset="-120"/>
                    <a:cs typeface="Arial Unicode MS" pitchFamily="34" charset="-120"/>
                  </a:endParaRPr>
                </a:p>
              </p:txBody>
            </p:sp>
          </p:grpSp>
          <p:grpSp>
            <p:nvGrpSpPr>
              <p:cNvPr id="35863" name="群組 11"/>
              <p:cNvGrpSpPr>
                <a:grpSpLocks/>
              </p:cNvGrpSpPr>
              <p:nvPr/>
            </p:nvGrpSpPr>
            <p:grpSpPr bwMode="auto">
              <a:xfrm>
                <a:off x="1349827" y="4293341"/>
                <a:ext cx="6614158" cy="685800"/>
                <a:chOff x="1354183" y="2743200"/>
                <a:chExt cx="6614158" cy="685800"/>
              </a:xfrm>
              <a:grpFill/>
            </p:grpSpPr>
            <p:sp>
              <p:nvSpPr>
                <p:cNvPr id="13" name="矩形 12"/>
                <p:cNvSpPr/>
                <p:nvPr/>
              </p:nvSpPr>
              <p:spPr bwMode="auto">
                <a:xfrm>
                  <a:off x="2181299" y="2742695"/>
                  <a:ext cx="5786635" cy="685835"/>
                </a:xfrm>
                <a:prstGeom prst="rect">
                  <a:avLst/>
                </a:prstGeom>
                <a:grpFill/>
                <a:ln w="12700" cap="sq" cmpd="sng" algn="ctr">
                  <a:solidFill>
                    <a:schemeClr val="bg1">
                      <a:alpha val="70000"/>
                    </a:schemeClr>
                  </a:solidFill>
                  <a:prstDash val="solid"/>
                  <a:round/>
                  <a:headEnd type="none" w="sm" len="sm"/>
                  <a:tailEnd type="none" w="sm" len="sm"/>
                </a:ln>
                <a:effectLst>
                  <a:outerShdw blurRad="50800" dist="38100" dir="2700000" algn="tl" rotWithShape="0">
                    <a:prstClr val="black">
                      <a:alpha val="40000"/>
                    </a:prstClr>
                  </a:outerShdw>
                </a:effectLst>
                <a:extLst/>
              </p:spPr>
              <p:txBody>
                <a:bodyPr/>
                <a:lstStyle/>
                <a:p>
                  <a:pPr algn="ctr" fontAlgn="base">
                    <a:spcBef>
                      <a:spcPct val="0"/>
                    </a:spcBef>
                    <a:spcAft>
                      <a:spcPct val="0"/>
                    </a:spcAft>
                    <a:defRPr/>
                  </a:pPr>
                  <a:endParaRPr kumimoji="1" lang="zh-TW" altLang="en-US" sz="2700">
                    <a:solidFill>
                      <a:srgbClr val="000000"/>
                    </a:solidFill>
                    <a:latin typeface="Arial" pitchFamily="34" charset="0"/>
                    <a:ea typeface="Arial Unicode MS" pitchFamily="34" charset="-120"/>
                    <a:cs typeface="Arial Unicode MS" pitchFamily="34" charset="-120"/>
                  </a:endParaRPr>
                </a:p>
              </p:txBody>
            </p:sp>
            <p:sp>
              <p:nvSpPr>
                <p:cNvPr id="14" name="矩形 13"/>
                <p:cNvSpPr/>
                <p:nvPr/>
              </p:nvSpPr>
              <p:spPr bwMode="auto">
                <a:xfrm>
                  <a:off x="1354183" y="2742695"/>
                  <a:ext cx="722338" cy="685835"/>
                </a:xfrm>
                <a:prstGeom prst="rect">
                  <a:avLst/>
                </a:prstGeom>
                <a:grpFill/>
                <a:ln w="12700" cap="sq" cmpd="sng" algn="ctr">
                  <a:solidFill>
                    <a:schemeClr val="bg1">
                      <a:alpha val="70000"/>
                    </a:schemeClr>
                  </a:solidFill>
                  <a:prstDash val="solid"/>
                  <a:round/>
                  <a:headEnd type="none" w="sm" len="sm"/>
                  <a:tailEnd type="none" w="sm" len="sm"/>
                </a:ln>
                <a:effectLst>
                  <a:outerShdw blurRad="50800" dist="38100" dir="2700000" algn="tl" rotWithShape="0">
                    <a:prstClr val="black">
                      <a:alpha val="40000"/>
                    </a:prstClr>
                  </a:outerShdw>
                </a:effectLst>
                <a:extLst/>
              </p:spPr>
              <p:txBody>
                <a:bodyPr/>
                <a:lstStyle/>
                <a:p>
                  <a:pPr algn="ctr" fontAlgn="base">
                    <a:spcBef>
                      <a:spcPct val="0"/>
                    </a:spcBef>
                    <a:spcAft>
                      <a:spcPct val="0"/>
                    </a:spcAft>
                    <a:defRPr/>
                  </a:pPr>
                  <a:endParaRPr kumimoji="1" lang="zh-TW" altLang="en-US" sz="2700">
                    <a:solidFill>
                      <a:srgbClr val="000000"/>
                    </a:solidFill>
                    <a:latin typeface="Arial" pitchFamily="34" charset="0"/>
                    <a:ea typeface="Arial Unicode MS" pitchFamily="34" charset="-120"/>
                    <a:cs typeface="Arial Unicode MS" pitchFamily="34" charset="-120"/>
                  </a:endParaRPr>
                </a:p>
              </p:txBody>
            </p:sp>
          </p:grpSp>
          <p:grpSp>
            <p:nvGrpSpPr>
              <p:cNvPr id="35864" name="群組 14"/>
              <p:cNvGrpSpPr>
                <a:grpSpLocks/>
              </p:cNvGrpSpPr>
              <p:nvPr/>
            </p:nvGrpSpPr>
            <p:grpSpPr bwMode="auto">
              <a:xfrm>
                <a:off x="1349827" y="5064058"/>
                <a:ext cx="6614158" cy="685800"/>
                <a:chOff x="1354183" y="2743200"/>
                <a:chExt cx="6614158" cy="685800"/>
              </a:xfrm>
              <a:grpFill/>
            </p:grpSpPr>
            <p:sp>
              <p:nvSpPr>
                <p:cNvPr id="16" name="矩形 15"/>
                <p:cNvSpPr/>
                <p:nvPr/>
              </p:nvSpPr>
              <p:spPr bwMode="auto">
                <a:xfrm>
                  <a:off x="2181299" y="2743543"/>
                  <a:ext cx="5786635" cy="685835"/>
                </a:xfrm>
                <a:prstGeom prst="rect">
                  <a:avLst/>
                </a:prstGeom>
                <a:grpFill/>
                <a:ln w="12700" cap="sq" cmpd="sng" algn="ctr">
                  <a:solidFill>
                    <a:schemeClr val="bg1">
                      <a:alpha val="70000"/>
                    </a:schemeClr>
                  </a:solidFill>
                  <a:prstDash val="solid"/>
                  <a:round/>
                  <a:headEnd type="none" w="sm" len="sm"/>
                  <a:tailEnd type="none" w="sm" len="sm"/>
                </a:ln>
                <a:effectLst>
                  <a:outerShdw blurRad="50800" dist="38100" dir="2700000" algn="tl" rotWithShape="0">
                    <a:prstClr val="black">
                      <a:alpha val="40000"/>
                    </a:prstClr>
                  </a:outerShdw>
                </a:effectLst>
                <a:extLst/>
              </p:spPr>
              <p:txBody>
                <a:bodyPr/>
                <a:lstStyle/>
                <a:p>
                  <a:pPr algn="ctr" fontAlgn="base">
                    <a:spcBef>
                      <a:spcPct val="0"/>
                    </a:spcBef>
                    <a:spcAft>
                      <a:spcPct val="0"/>
                    </a:spcAft>
                    <a:defRPr/>
                  </a:pPr>
                  <a:endParaRPr kumimoji="1" lang="zh-TW" altLang="en-US" sz="2700">
                    <a:solidFill>
                      <a:srgbClr val="000000"/>
                    </a:solidFill>
                    <a:latin typeface="Arial" pitchFamily="34" charset="0"/>
                    <a:ea typeface="Arial Unicode MS" pitchFamily="34" charset="-120"/>
                    <a:cs typeface="Arial Unicode MS" pitchFamily="34" charset="-120"/>
                  </a:endParaRPr>
                </a:p>
              </p:txBody>
            </p:sp>
            <p:sp>
              <p:nvSpPr>
                <p:cNvPr id="17" name="矩形 16"/>
                <p:cNvSpPr/>
                <p:nvPr/>
              </p:nvSpPr>
              <p:spPr bwMode="auto">
                <a:xfrm>
                  <a:off x="1354183" y="2743543"/>
                  <a:ext cx="722338" cy="685835"/>
                </a:xfrm>
                <a:prstGeom prst="rect">
                  <a:avLst/>
                </a:prstGeom>
                <a:grpFill/>
                <a:ln w="12700" cap="sq" cmpd="sng" algn="ctr">
                  <a:solidFill>
                    <a:schemeClr val="bg1">
                      <a:alpha val="70000"/>
                    </a:schemeClr>
                  </a:solidFill>
                  <a:prstDash val="solid"/>
                  <a:round/>
                  <a:headEnd type="none" w="sm" len="sm"/>
                  <a:tailEnd type="none" w="sm" len="sm"/>
                </a:ln>
                <a:effectLst>
                  <a:outerShdw blurRad="50800" dist="38100" dir="2700000" algn="tl" rotWithShape="0">
                    <a:prstClr val="black">
                      <a:alpha val="40000"/>
                    </a:prstClr>
                  </a:outerShdw>
                </a:effectLst>
                <a:extLst/>
              </p:spPr>
              <p:txBody>
                <a:bodyPr/>
                <a:lstStyle/>
                <a:p>
                  <a:pPr algn="ctr" fontAlgn="base">
                    <a:spcBef>
                      <a:spcPct val="0"/>
                    </a:spcBef>
                    <a:spcAft>
                      <a:spcPct val="0"/>
                    </a:spcAft>
                    <a:defRPr/>
                  </a:pPr>
                  <a:endParaRPr kumimoji="1" lang="zh-TW" altLang="en-US" sz="2700">
                    <a:solidFill>
                      <a:srgbClr val="000000"/>
                    </a:solidFill>
                    <a:latin typeface="Arial" pitchFamily="34" charset="0"/>
                    <a:ea typeface="Arial Unicode MS" pitchFamily="34" charset="-120"/>
                    <a:cs typeface="Arial Unicode MS" pitchFamily="34" charset="-120"/>
                  </a:endParaRPr>
                </a:p>
              </p:txBody>
            </p:sp>
          </p:grpSp>
        </p:grpSp>
        <p:sp>
          <p:nvSpPr>
            <p:cNvPr id="19" name="矩形 18"/>
            <p:cNvSpPr/>
            <p:nvPr/>
          </p:nvSpPr>
          <p:spPr>
            <a:xfrm>
              <a:off x="1495499" y="3114246"/>
              <a:ext cx="438925" cy="726287"/>
            </a:xfrm>
            <a:prstGeom prst="rect">
              <a:avLst/>
            </a:prstGeom>
            <a:grpFill/>
          </p:spPr>
          <p:txBody>
            <a:bodyPr wrap="none">
              <a:spAutoFit/>
            </a:bodyPr>
            <a:lstStyle/>
            <a:p>
              <a:pPr algn="ctr" fontAlgn="base">
                <a:spcBef>
                  <a:spcPct val="0"/>
                </a:spcBef>
                <a:spcAft>
                  <a:spcPct val="0"/>
                </a:spcAft>
                <a:defRPr/>
              </a:pPr>
              <a:r>
                <a:rPr kumimoji="1" lang="en-US" altLang="zh-TW" sz="4600" b="1" kern="0" dirty="0">
                  <a:solidFill>
                    <a:srgbClr val="FFFFFF"/>
                  </a:solidFill>
                  <a:latin typeface="Arial" pitchFamily="34" charset="0"/>
                  <a:ea typeface="Arial Unicode MS" pitchFamily="34" charset="-120"/>
                  <a:cs typeface="Arial" panose="020B0604020202020204" pitchFamily="34" charset="0"/>
                </a:rPr>
                <a:t>1</a:t>
              </a:r>
              <a:endParaRPr kumimoji="1" lang="zh-TW" altLang="en-US" sz="2700" dirty="0">
                <a:solidFill>
                  <a:srgbClr val="FFFFFF"/>
                </a:solidFill>
                <a:latin typeface="Arial" pitchFamily="34" charset="0"/>
                <a:ea typeface="Arial Unicode MS" pitchFamily="34" charset="-120"/>
                <a:cs typeface="Arial Unicode MS" pitchFamily="34" charset="-120"/>
              </a:endParaRPr>
            </a:p>
          </p:txBody>
        </p:sp>
        <p:sp>
          <p:nvSpPr>
            <p:cNvPr id="20" name="矩形 19"/>
            <p:cNvSpPr/>
            <p:nvPr/>
          </p:nvSpPr>
          <p:spPr>
            <a:xfrm>
              <a:off x="1492329" y="3881048"/>
              <a:ext cx="438925" cy="726287"/>
            </a:xfrm>
            <a:prstGeom prst="rect">
              <a:avLst/>
            </a:prstGeom>
            <a:grpFill/>
          </p:spPr>
          <p:txBody>
            <a:bodyPr wrap="none">
              <a:spAutoFit/>
            </a:bodyPr>
            <a:lstStyle/>
            <a:p>
              <a:pPr algn="ctr" fontAlgn="base">
                <a:spcBef>
                  <a:spcPct val="0"/>
                </a:spcBef>
                <a:spcAft>
                  <a:spcPct val="0"/>
                </a:spcAft>
                <a:defRPr/>
              </a:pPr>
              <a:r>
                <a:rPr kumimoji="1" lang="en-US" altLang="zh-TW" sz="4600" b="1" kern="0" dirty="0">
                  <a:solidFill>
                    <a:srgbClr val="FFFFFF"/>
                  </a:solidFill>
                  <a:latin typeface="Arial" pitchFamily="34" charset="0"/>
                  <a:ea typeface="Arial Unicode MS" pitchFamily="34" charset="-120"/>
                  <a:cs typeface="Arial" panose="020B0604020202020204" pitchFamily="34" charset="0"/>
                </a:rPr>
                <a:t>2</a:t>
              </a:r>
              <a:endParaRPr kumimoji="1" lang="zh-TW" altLang="en-US" sz="2700" dirty="0">
                <a:solidFill>
                  <a:srgbClr val="FFFFFF"/>
                </a:solidFill>
                <a:latin typeface="Arial" pitchFamily="34" charset="0"/>
                <a:ea typeface="Arial Unicode MS" pitchFamily="34" charset="-120"/>
                <a:cs typeface="Arial Unicode MS" pitchFamily="34" charset="-120"/>
              </a:endParaRPr>
            </a:p>
          </p:txBody>
        </p:sp>
        <p:sp>
          <p:nvSpPr>
            <p:cNvPr id="21" name="矩形 20"/>
            <p:cNvSpPr/>
            <p:nvPr/>
          </p:nvSpPr>
          <p:spPr>
            <a:xfrm>
              <a:off x="1492329" y="4663726"/>
              <a:ext cx="438925" cy="726287"/>
            </a:xfrm>
            <a:prstGeom prst="rect">
              <a:avLst/>
            </a:prstGeom>
            <a:grpFill/>
          </p:spPr>
          <p:txBody>
            <a:bodyPr wrap="none">
              <a:spAutoFit/>
            </a:bodyPr>
            <a:lstStyle/>
            <a:p>
              <a:pPr algn="ctr" fontAlgn="base">
                <a:spcBef>
                  <a:spcPct val="0"/>
                </a:spcBef>
                <a:spcAft>
                  <a:spcPct val="0"/>
                </a:spcAft>
                <a:defRPr/>
              </a:pPr>
              <a:r>
                <a:rPr kumimoji="1" lang="en-US" altLang="zh-TW" sz="4600" b="1" kern="0" dirty="0">
                  <a:solidFill>
                    <a:srgbClr val="FFFFFF"/>
                  </a:solidFill>
                  <a:latin typeface="Arial" pitchFamily="34" charset="0"/>
                  <a:ea typeface="Arial Unicode MS" pitchFamily="34" charset="-120"/>
                  <a:cs typeface="Arial" panose="020B0604020202020204" pitchFamily="34" charset="0"/>
                </a:rPr>
                <a:t>3</a:t>
              </a:r>
              <a:endParaRPr kumimoji="1" lang="zh-TW" altLang="en-US" sz="2700" dirty="0">
                <a:solidFill>
                  <a:srgbClr val="FFFFFF"/>
                </a:solidFill>
                <a:latin typeface="Arial" pitchFamily="34" charset="0"/>
                <a:ea typeface="Arial Unicode MS" pitchFamily="34" charset="-120"/>
                <a:cs typeface="Arial Unicode MS" pitchFamily="34" charset="-120"/>
              </a:endParaRPr>
            </a:p>
          </p:txBody>
        </p:sp>
        <p:sp>
          <p:nvSpPr>
            <p:cNvPr id="22" name="矩形 21"/>
            <p:cNvSpPr/>
            <p:nvPr/>
          </p:nvSpPr>
          <p:spPr>
            <a:xfrm>
              <a:off x="1492329" y="5447992"/>
              <a:ext cx="438925" cy="726287"/>
            </a:xfrm>
            <a:prstGeom prst="rect">
              <a:avLst/>
            </a:prstGeom>
            <a:grpFill/>
          </p:spPr>
          <p:txBody>
            <a:bodyPr wrap="none">
              <a:spAutoFit/>
            </a:bodyPr>
            <a:lstStyle/>
            <a:p>
              <a:pPr algn="ctr" fontAlgn="base">
                <a:spcBef>
                  <a:spcPct val="0"/>
                </a:spcBef>
                <a:spcAft>
                  <a:spcPct val="0"/>
                </a:spcAft>
                <a:defRPr/>
              </a:pPr>
              <a:r>
                <a:rPr kumimoji="1" lang="en-US" altLang="zh-TW" sz="4600" b="1" kern="0" dirty="0">
                  <a:solidFill>
                    <a:srgbClr val="FFFFFF"/>
                  </a:solidFill>
                  <a:latin typeface="Arial" pitchFamily="34" charset="0"/>
                  <a:ea typeface="Arial Unicode MS" pitchFamily="34" charset="-120"/>
                  <a:cs typeface="Arial" panose="020B0604020202020204" pitchFamily="34" charset="0"/>
                </a:rPr>
                <a:t>4</a:t>
              </a:r>
              <a:endParaRPr kumimoji="1" lang="zh-TW" altLang="en-US" sz="2700" dirty="0">
                <a:solidFill>
                  <a:srgbClr val="FFFFFF"/>
                </a:solidFill>
                <a:latin typeface="Arial" pitchFamily="34" charset="0"/>
                <a:ea typeface="Arial Unicode MS" pitchFamily="34" charset="-120"/>
                <a:cs typeface="Arial Unicode MS" pitchFamily="34" charset="-120"/>
              </a:endParaRPr>
            </a:p>
          </p:txBody>
        </p:sp>
        <p:sp>
          <p:nvSpPr>
            <p:cNvPr id="23" name="矩形 22"/>
            <p:cNvSpPr/>
            <p:nvPr/>
          </p:nvSpPr>
          <p:spPr>
            <a:xfrm>
              <a:off x="2299184" y="3171400"/>
              <a:ext cx="3287825" cy="656451"/>
            </a:xfrm>
            <a:prstGeom prst="rect">
              <a:avLst/>
            </a:prstGeom>
            <a:grpFill/>
          </p:spPr>
          <p:txBody>
            <a:bodyPr>
              <a:spAutoFit/>
            </a:bodyPr>
            <a:lstStyle/>
            <a:p>
              <a:pPr fontAlgn="base">
                <a:spcBef>
                  <a:spcPts val="683"/>
                </a:spcBef>
                <a:spcAft>
                  <a:spcPts val="683"/>
                </a:spcAft>
                <a:buClr>
                  <a:srgbClr val="C00000"/>
                </a:buClr>
                <a:defRPr/>
              </a:pPr>
              <a:r>
                <a:rPr kumimoji="1" lang="zh-TW" altLang="en-US" sz="4100" b="1"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cs typeface="Arial Unicode MS" pitchFamily="34" charset="-120"/>
                </a:rPr>
                <a:t>公司簡介</a:t>
              </a:r>
              <a:endParaRPr kumimoji="1" lang="en-US" altLang="zh-TW" sz="4100" b="1"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cs typeface="Arial Unicode MS" pitchFamily="34" charset="-120"/>
              </a:endParaRPr>
            </a:p>
          </p:txBody>
        </p:sp>
        <p:sp>
          <p:nvSpPr>
            <p:cNvPr id="24" name="矩形 23"/>
            <p:cNvSpPr/>
            <p:nvPr/>
          </p:nvSpPr>
          <p:spPr>
            <a:xfrm>
              <a:off x="2189644" y="3901687"/>
              <a:ext cx="3962535" cy="656451"/>
            </a:xfrm>
            <a:prstGeom prst="rect">
              <a:avLst/>
            </a:prstGeom>
            <a:grpFill/>
          </p:spPr>
          <p:txBody>
            <a:bodyPr wrap="square">
              <a:spAutoFit/>
            </a:bodyPr>
            <a:lstStyle/>
            <a:p>
              <a:pPr fontAlgn="base">
                <a:spcBef>
                  <a:spcPts val="683"/>
                </a:spcBef>
                <a:spcAft>
                  <a:spcPts val="683"/>
                </a:spcAft>
                <a:buClr>
                  <a:srgbClr val="C00000"/>
                </a:buClr>
                <a:defRPr/>
              </a:pPr>
              <a:r>
                <a:rPr kumimoji="1" lang="zh-TW" altLang="en-US" sz="4100" b="1"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cs typeface="Arial Unicode MS" pitchFamily="34" charset="-120"/>
                </a:rPr>
                <a:t> 產品應用與發展</a:t>
              </a:r>
            </a:p>
          </p:txBody>
        </p:sp>
        <p:sp>
          <p:nvSpPr>
            <p:cNvPr id="26" name="矩形 25"/>
            <p:cNvSpPr/>
            <p:nvPr/>
          </p:nvSpPr>
          <p:spPr>
            <a:xfrm>
              <a:off x="2199169" y="4703415"/>
              <a:ext cx="3770441" cy="656452"/>
            </a:xfrm>
            <a:prstGeom prst="rect">
              <a:avLst/>
            </a:prstGeom>
            <a:grpFill/>
          </p:spPr>
          <p:txBody>
            <a:bodyPr>
              <a:spAutoFit/>
            </a:bodyPr>
            <a:lstStyle/>
            <a:p>
              <a:pPr fontAlgn="base">
                <a:spcBef>
                  <a:spcPts val="683"/>
                </a:spcBef>
                <a:spcAft>
                  <a:spcPts val="683"/>
                </a:spcAft>
                <a:buClr>
                  <a:srgbClr val="C00000"/>
                </a:buClr>
                <a:defRPr/>
              </a:pPr>
              <a:r>
                <a:rPr kumimoji="1" lang="zh-TW" altLang="en-US" sz="4100" b="1"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cs typeface="Arial Unicode MS" pitchFamily="34" charset="-120"/>
                </a:rPr>
                <a:t> 市場佈局</a:t>
              </a:r>
            </a:p>
          </p:txBody>
        </p:sp>
        <p:sp>
          <p:nvSpPr>
            <p:cNvPr id="27" name="矩形 26"/>
            <p:cNvSpPr/>
            <p:nvPr/>
          </p:nvSpPr>
          <p:spPr>
            <a:xfrm>
              <a:off x="2199169" y="5462279"/>
              <a:ext cx="3953010" cy="656451"/>
            </a:xfrm>
            <a:prstGeom prst="rect">
              <a:avLst/>
            </a:prstGeom>
            <a:grpFill/>
          </p:spPr>
          <p:txBody>
            <a:bodyPr>
              <a:spAutoFit/>
            </a:bodyPr>
            <a:lstStyle/>
            <a:p>
              <a:pPr fontAlgn="base">
                <a:spcBef>
                  <a:spcPts val="683"/>
                </a:spcBef>
                <a:spcAft>
                  <a:spcPts val="683"/>
                </a:spcAft>
                <a:buClr>
                  <a:srgbClr val="C00000"/>
                </a:buClr>
                <a:defRPr/>
              </a:pPr>
              <a:r>
                <a:rPr kumimoji="1" lang="zh-TW" altLang="en-US" sz="4100" b="1" dirty="0">
                  <a:solidFill>
                    <a:srgbClr val="FFFFFF"/>
                  </a:solidFill>
                  <a:effectLst>
                    <a:outerShdw blurRad="38100" dist="38100" dir="2700000" algn="tl">
                      <a:srgbClr val="000000">
                        <a:alpha val="43137"/>
                      </a:srgbClr>
                    </a:outerShdw>
                  </a:effectLst>
                  <a:latin typeface="微軟正黑體" pitchFamily="34" charset="-120"/>
                  <a:ea typeface="微軟正黑體" pitchFamily="34" charset="-120"/>
                  <a:cs typeface="Arial Unicode MS" pitchFamily="34" charset="-120"/>
                </a:rPr>
                <a:t> 營運展望</a:t>
              </a:r>
            </a:p>
          </p:txBody>
        </p:sp>
      </p:grpSp>
      <p:pic>
        <p:nvPicPr>
          <p:cNvPr id="35846" name="Picture 9" descr="umec-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706" y="409314"/>
            <a:ext cx="2094124" cy="57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12"/>
          <p:cNvSpPr txBox="1">
            <a:spLocks noChangeArrowheads="1"/>
          </p:cNvSpPr>
          <p:nvPr/>
        </p:nvSpPr>
        <p:spPr bwMode="auto">
          <a:xfrm>
            <a:off x="1188155" y="302662"/>
            <a:ext cx="8940871" cy="7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803" tIns="51896" rIns="103803" bIns="51896"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a:lstStyle>
          <a:p>
            <a:pPr eaLnBrk="1" hangingPunct="1">
              <a:defRPr/>
            </a:pPr>
            <a:r>
              <a:rPr lang="en-US" altLang="zh-TW" sz="4600" b="1" kern="0" dirty="0">
                <a:solidFill>
                  <a:srgbClr val="003399"/>
                </a:solidFill>
                <a:latin typeface="Arial" panose="020B0604020202020204" pitchFamily="34" charset="0"/>
                <a:cs typeface="Arial" panose="020B0604020202020204" pitchFamily="34" charset="0"/>
              </a:rPr>
              <a:t>AGENDA</a:t>
            </a:r>
            <a:r>
              <a:rPr lang="en-US" altLang="zh-TW" sz="4600" kern="0" dirty="0">
                <a:solidFill>
                  <a:srgbClr val="003399"/>
                </a:solidFill>
                <a:latin typeface="Cambria" panose="02040503050406030204" pitchFamily="18" charset="0"/>
              </a:rPr>
              <a:t> </a:t>
            </a:r>
          </a:p>
        </p:txBody>
      </p:sp>
      <p:cxnSp>
        <p:nvCxnSpPr>
          <p:cNvPr id="35848" name="直線接點 29"/>
          <p:cNvCxnSpPr>
            <a:cxnSpLocks noChangeShapeType="1"/>
          </p:cNvCxnSpPr>
          <p:nvPr/>
        </p:nvCxnSpPr>
        <p:spPr bwMode="auto">
          <a:xfrm>
            <a:off x="401003" y="1079251"/>
            <a:ext cx="9880256" cy="0"/>
          </a:xfrm>
          <a:prstGeom prst="line">
            <a:avLst/>
          </a:prstGeom>
          <a:noFill/>
          <a:ln w="25400" cap="sq" algn="ctr">
            <a:solidFill>
              <a:srgbClr val="FF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5849" name="群組 29"/>
          <p:cNvGrpSpPr>
            <a:grpSpLocks/>
          </p:cNvGrpSpPr>
          <p:nvPr/>
        </p:nvGrpSpPr>
        <p:grpSpPr bwMode="auto">
          <a:xfrm>
            <a:off x="1857" y="7367587"/>
            <a:ext cx="10691543" cy="188913"/>
            <a:chOff x="1632" y="6686550"/>
            <a:chExt cx="9142371" cy="171452"/>
          </a:xfrm>
        </p:grpSpPr>
        <p:sp>
          <p:nvSpPr>
            <p:cNvPr id="31" name="流程圖: 人工輸入 30"/>
            <p:cNvSpPr/>
            <p:nvPr/>
          </p:nvSpPr>
          <p:spPr bwMode="auto">
            <a:xfrm rot="5400000">
              <a:off x="3909244" y="2778938"/>
              <a:ext cx="171452" cy="7986676"/>
            </a:xfrm>
            <a:prstGeom prst="flowChartManualInput">
              <a:avLst/>
            </a:prstGeom>
            <a:solidFill>
              <a:schemeClr val="tx1">
                <a:lumMod val="50000"/>
                <a:lumOff val="50000"/>
              </a:schemeClr>
            </a:solidFill>
            <a:ln w="12700" cap="sq" cmpd="sng" algn="ctr">
              <a:noFill/>
              <a:prstDash val="solid"/>
              <a:round/>
              <a:headEnd type="none" w="sm" len="sm"/>
              <a:tailEnd type="none" w="sm" len="sm"/>
            </a:ln>
            <a:effectLst/>
            <a:extLst/>
          </p:spPr>
          <p:txBody>
            <a:bodyPr/>
            <a:lstStyle/>
            <a:p>
              <a:pPr algn="ctr" fontAlgn="base">
                <a:spcBef>
                  <a:spcPct val="0"/>
                </a:spcBef>
                <a:spcAft>
                  <a:spcPct val="0"/>
                </a:spcAft>
                <a:defRPr/>
              </a:pPr>
              <a:endParaRPr kumimoji="1" lang="zh-TW" altLang="en-US" sz="2700">
                <a:solidFill>
                  <a:srgbClr val="000000"/>
                </a:solidFill>
                <a:latin typeface="Arial" pitchFamily="34" charset="0"/>
                <a:ea typeface="Arial Unicode MS" pitchFamily="34" charset="-120"/>
                <a:cs typeface="Arial Unicode MS" pitchFamily="34" charset="-120"/>
              </a:endParaRPr>
            </a:p>
          </p:txBody>
        </p:sp>
        <p:sp>
          <p:nvSpPr>
            <p:cNvPr id="32" name="流程圖: 人工輸入 31"/>
            <p:cNvSpPr/>
            <p:nvPr/>
          </p:nvSpPr>
          <p:spPr bwMode="auto">
            <a:xfrm rot="5400000" flipV="1">
              <a:off x="6160309" y="3874308"/>
              <a:ext cx="171452" cy="5795936"/>
            </a:xfrm>
            <a:prstGeom prst="flowChartManualInput">
              <a:avLst/>
            </a:prstGeom>
            <a:solidFill>
              <a:schemeClr val="tx1">
                <a:lumMod val="75000"/>
                <a:lumOff val="25000"/>
              </a:schemeClr>
            </a:solidFill>
            <a:ln w="12700" cap="sq" cmpd="sng" algn="ctr">
              <a:noFill/>
              <a:prstDash val="solid"/>
              <a:round/>
              <a:headEnd type="none" w="sm" len="sm"/>
              <a:tailEnd type="none" w="sm" len="sm"/>
            </a:ln>
            <a:effectLst/>
            <a:extLst/>
          </p:spPr>
          <p:txBody>
            <a:bodyPr/>
            <a:lstStyle/>
            <a:p>
              <a:pPr algn="ctr" fontAlgn="base">
                <a:spcBef>
                  <a:spcPct val="0"/>
                </a:spcBef>
                <a:spcAft>
                  <a:spcPct val="0"/>
                </a:spcAft>
                <a:defRPr/>
              </a:pPr>
              <a:endParaRPr kumimoji="1" lang="zh-TW" altLang="en-US" sz="2700">
                <a:solidFill>
                  <a:srgbClr val="000000"/>
                </a:solidFill>
                <a:latin typeface="Arial" pitchFamily="34" charset="0"/>
                <a:ea typeface="Arial Unicode MS" pitchFamily="34" charset="-120"/>
                <a:cs typeface="Arial Unicode MS" pitchFamily="34" charset="-120"/>
              </a:endParaRPr>
            </a:p>
          </p:txBody>
        </p:sp>
      </p:grpSp>
    </p:spTree>
    <p:extLst>
      <p:ext uri="{BB962C8B-B14F-4D97-AF65-F5344CB8AC3E}">
        <p14:creationId xmlns:p14="http://schemas.microsoft.com/office/powerpoint/2010/main" val="3809057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197228" y="1849630"/>
            <a:ext cx="8298941" cy="3965957"/>
          </a:xfrm>
        </p:spPr>
        <p:txBody>
          <a:bodyPr/>
          <a:lstStyle/>
          <a:p>
            <a:pPr>
              <a:lnSpc>
                <a:spcPts val="4500"/>
              </a:lnSpc>
            </a:pPr>
            <a:r>
              <a:rPr lang="zh-TW" altLang="en-US" sz="2400" dirty="0">
                <a:latin typeface="微軟正黑體" panose="020B0604030504040204" pitchFamily="34" charset="-120"/>
                <a:ea typeface="微軟正黑體" panose="020B0604030504040204" pitchFamily="34" charset="-120"/>
              </a:rPr>
              <a:t>環隆科技創立以來公司對產品的創新一直勇往直前</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從不鬆懈</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如</a:t>
            </a:r>
            <a:r>
              <a:rPr lang="en-US" altLang="zh-TW" sz="2400" dirty="0">
                <a:latin typeface="微軟正黑體" panose="020B0604030504040204" pitchFamily="34" charset="-120"/>
                <a:ea typeface="微軟正黑體" panose="020B0604030504040204" pitchFamily="34" charset="-120"/>
              </a:rPr>
              <a:t>;</a:t>
            </a:r>
          </a:p>
          <a:p>
            <a:pPr>
              <a:lnSpc>
                <a:spcPts val="4500"/>
              </a:lnSpc>
            </a:pPr>
            <a:r>
              <a:rPr lang="zh-TW" altLang="en-US" sz="2400" dirty="0">
                <a:latin typeface="微軟正黑體" panose="020B0604030504040204" pitchFamily="34" charset="-120"/>
                <a:ea typeface="微軟正黑體" panose="020B0604030504040204" pitchFamily="34" charset="-120"/>
              </a:rPr>
              <a:t>雲端數據中心伺服器及多埠交換機所使用的</a:t>
            </a:r>
            <a:r>
              <a:rPr lang="en-US" altLang="zh-TW" sz="2400" dirty="0">
                <a:latin typeface="微軟正黑體" panose="020B0604030504040204" pitchFamily="34" charset="-120"/>
                <a:ea typeface="微軟正黑體" panose="020B0604030504040204" pitchFamily="34" charset="-120"/>
              </a:rPr>
              <a:t>KW</a:t>
            </a:r>
            <a:r>
              <a:rPr lang="zh-TW" altLang="en-US" sz="2400" dirty="0">
                <a:latin typeface="微軟正黑體" panose="020B0604030504040204" pitchFamily="34" charset="-120"/>
                <a:ea typeface="微軟正黑體" panose="020B0604030504040204" pitchFamily="34" charset="-120"/>
              </a:rPr>
              <a:t>級的熱插拔冗餘大電源供應器已被多家通訊交換機大廠所認證及採購</a:t>
            </a:r>
            <a:r>
              <a:rPr lang="en-US" altLang="zh-TW" sz="2400" dirty="0">
                <a:latin typeface="微軟正黑體" panose="020B0604030504040204" pitchFamily="34" charset="-120"/>
                <a:ea typeface="微軟正黑體" panose="020B0604030504040204" pitchFamily="34" charset="-120"/>
              </a:rPr>
              <a:t>.</a:t>
            </a:r>
          </a:p>
          <a:p>
            <a:pPr>
              <a:lnSpc>
                <a:spcPts val="4500"/>
              </a:lnSpc>
            </a:pPr>
            <a:r>
              <a:rPr lang="en-US" altLang="zh-TW" sz="2400" dirty="0">
                <a:latin typeface="微軟正黑體" panose="020B0604030504040204" pitchFamily="34" charset="-120"/>
                <a:ea typeface="微軟正黑體" panose="020B0604030504040204" pitchFamily="34" charset="-120"/>
              </a:rPr>
              <a:t>DC/DC</a:t>
            </a:r>
            <a:r>
              <a:rPr lang="zh-TW" altLang="en-US" sz="2400" dirty="0">
                <a:latin typeface="微軟正黑體" panose="020B0604030504040204" pitchFamily="34" charset="-120"/>
                <a:ea typeface="微軟正黑體" panose="020B0604030504040204" pitchFamily="34" charset="-120"/>
              </a:rPr>
              <a:t>直流轉換電源也積極佈局於鐵道應用</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如車廂</a:t>
            </a:r>
            <a:r>
              <a:rPr lang="en-US" altLang="zh-TW" sz="2400" dirty="0">
                <a:latin typeface="微軟正黑體" panose="020B0604030504040204" pitchFamily="34" charset="-120"/>
                <a:ea typeface="微軟正黑體" panose="020B0604030504040204" pitchFamily="34" charset="-120"/>
              </a:rPr>
              <a:t>LED</a:t>
            </a:r>
            <a:r>
              <a:rPr lang="zh-TW" altLang="en-US" sz="2400" dirty="0">
                <a:latin typeface="微軟正黑體" panose="020B0604030504040204" pitchFamily="34" charset="-120"/>
                <a:ea typeface="微軟正黑體" panose="020B0604030504040204" pitchFamily="34" charset="-120"/>
              </a:rPr>
              <a:t>照明</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門控系統</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空調系統</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資料採集系統</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鐵道交換機</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等</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在普通軍工</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工業則有車載及加固計算機</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等</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正在市場上順利推展。</a:t>
            </a:r>
          </a:p>
        </p:txBody>
      </p:sp>
      <p:sp>
        <p:nvSpPr>
          <p:cNvPr id="4" name="object 9"/>
          <p:cNvSpPr txBox="1">
            <a:spLocks/>
          </p:cNvSpPr>
          <p:nvPr/>
        </p:nvSpPr>
        <p:spPr>
          <a:xfrm>
            <a:off x="4399931" y="730265"/>
            <a:ext cx="3918585" cy="492443"/>
          </a:xfrm>
          <a:prstGeom prst="rect">
            <a:avLst/>
          </a:prstGeom>
        </p:spPr>
        <p:txBody>
          <a:bodyPr vert="horz" wrap="square" lIns="0" tIns="0" rIns="0" bIns="0" rtlCol="0">
            <a:spAutoFit/>
          </a:bodyPr>
          <a:lstStyle>
            <a:lvl1pPr>
              <a:defRPr sz="3600" b="1" i="0">
                <a:solidFill>
                  <a:srgbClr val="000066"/>
                </a:solidFill>
                <a:latin typeface="Calibri"/>
                <a:ea typeface="+mj-ea"/>
                <a:cs typeface="Calibri"/>
              </a:defRPr>
            </a:lvl1pPr>
          </a:lstStyle>
          <a:p>
            <a:pPr fontAlgn="base">
              <a:spcBef>
                <a:spcPts val="683"/>
              </a:spcBef>
              <a:spcAft>
                <a:spcPts val="683"/>
              </a:spcAft>
              <a:buClr>
                <a:srgbClr val="C00000"/>
              </a:buClr>
              <a:defRPr/>
            </a:pPr>
            <a:r>
              <a:rPr kumimoji="1" lang="zh-TW" altLang="en-US" sz="3200" dirty="0">
                <a:solidFill>
                  <a:srgbClr val="002060"/>
                </a:solidFill>
                <a:latin typeface="微軟正黑體" pitchFamily="34" charset="-120"/>
                <a:ea typeface="微軟正黑體" pitchFamily="34" charset="-120"/>
                <a:cs typeface="Arial Unicode MS" pitchFamily="34" charset="-120"/>
              </a:rPr>
              <a:t>     營運展望</a:t>
            </a:r>
          </a:p>
        </p:txBody>
      </p:sp>
      <p:sp>
        <p:nvSpPr>
          <p:cNvPr id="5" name="object 10"/>
          <p:cNvSpPr/>
          <p:nvPr/>
        </p:nvSpPr>
        <p:spPr>
          <a:xfrm>
            <a:off x="1115567" y="1280717"/>
            <a:ext cx="8351520" cy="64135"/>
          </a:xfrm>
          <a:custGeom>
            <a:avLst/>
            <a:gdLst/>
            <a:ahLst/>
            <a:cxnLst/>
            <a:rect l="l" t="t" r="r" b="b"/>
            <a:pathLst>
              <a:path w="8351520" h="64134">
                <a:moveTo>
                  <a:pt x="0" y="0"/>
                </a:moveTo>
                <a:lnTo>
                  <a:pt x="0" y="54864"/>
                </a:lnTo>
                <a:lnTo>
                  <a:pt x="8351520" y="64008"/>
                </a:lnTo>
                <a:lnTo>
                  <a:pt x="8351520" y="6096"/>
                </a:lnTo>
                <a:lnTo>
                  <a:pt x="0" y="0"/>
                </a:lnTo>
                <a:close/>
              </a:path>
            </a:pathLst>
          </a:custGeom>
          <a:solidFill>
            <a:srgbClr val="FF6600"/>
          </a:solidFill>
        </p:spPr>
        <p:txBody>
          <a:bodyPr wrap="square" lIns="0" tIns="0" rIns="0" bIns="0" rtlCol="0"/>
          <a:lstStyle/>
          <a:p>
            <a:endParaRPr/>
          </a:p>
        </p:txBody>
      </p:sp>
      <p:sp>
        <p:nvSpPr>
          <p:cNvPr id="6" name="object 11"/>
          <p:cNvSpPr/>
          <p:nvPr/>
        </p:nvSpPr>
        <p:spPr>
          <a:xfrm>
            <a:off x="1143000" y="719843"/>
            <a:ext cx="1792224" cy="52120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981003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1115567" y="1280671"/>
            <a:ext cx="8351520" cy="64135"/>
          </a:xfrm>
          <a:custGeom>
            <a:avLst/>
            <a:gdLst/>
            <a:ahLst/>
            <a:cxnLst/>
            <a:rect l="l" t="t" r="r" b="b"/>
            <a:pathLst>
              <a:path w="8351520" h="64134">
                <a:moveTo>
                  <a:pt x="0" y="0"/>
                </a:moveTo>
                <a:lnTo>
                  <a:pt x="0" y="54864"/>
                </a:lnTo>
                <a:lnTo>
                  <a:pt x="8351520" y="64008"/>
                </a:lnTo>
                <a:lnTo>
                  <a:pt x="8351520" y="6096"/>
                </a:lnTo>
                <a:lnTo>
                  <a:pt x="0" y="0"/>
                </a:lnTo>
                <a:close/>
              </a:path>
            </a:pathLst>
          </a:custGeom>
          <a:solidFill>
            <a:srgbClr val="FF6600"/>
          </a:solidFill>
        </p:spPr>
        <p:txBody>
          <a:bodyPr wrap="square" lIns="0" tIns="0" rIns="0" bIns="0" rtlCol="0"/>
          <a:lstStyle/>
          <a:p>
            <a:pPr defTabSz="914044"/>
            <a:endParaRPr>
              <a:solidFill>
                <a:prstClr val="black"/>
              </a:solidFill>
            </a:endParaRPr>
          </a:p>
        </p:txBody>
      </p:sp>
      <p:sp>
        <p:nvSpPr>
          <p:cNvPr id="4" name="object 4"/>
          <p:cNvSpPr/>
          <p:nvPr/>
        </p:nvSpPr>
        <p:spPr>
          <a:xfrm>
            <a:off x="1143000" y="719840"/>
            <a:ext cx="1792224" cy="521207"/>
          </a:xfrm>
          <a:prstGeom prst="rect">
            <a:avLst/>
          </a:prstGeom>
          <a:blipFill>
            <a:blip r:embed="rId2" cstate="print"/>
            <a:stretch>
              <a:fillRect/>
            </a:stretch>
          </a:blipFill>
        </p:spPr>
        <p:txBody>
          <a:bodyPr wrap="square" lIns="0" tIns="0" rIns="0" bIns="0" rtlCol="0"/>
          <a:lstStyle/>
          <a:p>
            <a:pPr defTabSz="914044"/>
            <a:endParaRPr>
              <a:solidFill>
                <a:prstClr val="black"/>
              </a:solidFill>
            </a:endParaRPr>
          </a:p>
        </p:txBody>
      </p:sp>
      <p:sp>
        <p:nvSpPr>
          <p:cNvPr id="5" name="object 5"/>
          <p:cNvSpPr/>
          <p:nvPr/>
        </p:nvSpPr>
        <p:spPr>
          <a:xfrm>
            <a:off x="4934711" y="1754377"/>
            <a:ext cx="70104" cy="135889"/>
          </a:xfrm>
          <a:prstGeom prst="rect">
            <a:avLst/>
          </a:prstGeom>
          <a:blipFill>
            <a:blip r:embed="rId3" cstate="print"/>
            <a:stretch>
              <a:fillRect/>
            </a:stretch>
          </a:blipFill>
        </p:spPr>
        <p:txBody>
          <a:bodyPr wrap="square" lIns="0" tIns="0" rIns="0" bIns="0" rtlCol="0"/>
          <a:lstStyle/>
          <a:p>
            <a:pPr defTabSz="914044"/>
            <a:endParaRPr>
              <a:solidFill>
                <a:prstClr val="black"/>
              </a:solidFill>
            </a:endParaRPr>
          </a:p>
        </p:txBody>
      </p:sp>
      <p:sp>
        <p:nvSpPr>
          <p:cNvPr id="6" name="object 6"/>
          <p:cNvSpPr/>
          <p:nvPr/>
        </p:nvSpPr>
        <p:spPr>
          <a:xfrm>
            <a:off x="9595104" y="1830577"/>
            <a:ext cx="36576" cy="59690"/>
          </a:xfrm>
          <a:prstGeom prst="rect">
            <a:avLst/>
          </a:prstGeom>
          <a:blipFill>
            <a:blip r:embed="rId4" cstate="print"/>
            <a:stretch>
              <a:fillRect/>
            </a:stretch>
          </a:blipFill>
        </p:spPr>
        <p:txBody>
          <a:bodyPr wrap="square" lIns="0" tIns="0" rIns="0" bIns="0" rtlCol="0"/>
          <a:lstStyle/>
          <a:p>
            <a:pPr defTabSz="914044"/>
            <a:endParaRPr>
              <a:solidFill>
                <a:prstClr val="black"/>
              </a:solidFill>
            </a:endParaRPr>
          </a:p>
        </p:txBody>
      </p:sp>
      <p:sp>
        <p:nvSpPr>
          <p:cNvPr id="7" name="object 7"/>
          <p:cNvSpPr/>
          <p:nvPr/>
        </p:nvSpPr>
        <p:spPr>
          <a:xfrm>
            <a:off x="4977387" y="1537208"/>
            <a:ext cx="4642103" cy="292099"/>
          </a:xfrm>
          <a:prstGeom prst="rect">
            <a:avLst/>
          </a:prstGeom>
          <a:blipFill>
            <a:blip r:embed="rId5" cstate="print"/>
            <a:stretch>
              <a:fillRect/>
            </a:stretch>
          </a:blipFill>
        </p:spPr>
        <p:txBody>
          <a:bodyPr wrap="square" lIns="0" tIns="0" rIns="0" bIns="0" rtlCol="0"/>
          <a:lstStyle/>
          <a:p>
            <a:pPr defTabSz="914044"/>
            <a:endParaRPr>
              <a:solidFill>
                <a:prstClr val="black"/>
              </a:solidFill>
            </a:endParaRPr>
          </a:p>
        </p:txBody>
      </p:sp>
      <p:sp>
        <p:nvSpPr>
          <p:cNvPr id="8" name="object 8"/>
          <p:cNvSpPr/>
          <p:nvPr/>
        </p:nvSpPr>
        <p:spPr>
          <a:xfrm>
            <a:off x="4928615" y="1890266"/>
            <a:ext cx="51816" cy="2575560"/>
          </a:xfrm>
          <a:prstGeom prst="rect">
            <a:avLst/>
          </a:prstGeom>
          <a:blipFill>
            <a:blip r:embed="rId6" cstate="print"/>
            <a:stretch>
              <a:fillRect/>
            </a:stretch>
          </a:blipFill>
        </p:spPr>
        <p:txBody>
          <a:bodyPr wrap="square" lIns="0" tIns="0" rIns="0" bIns="0" rtlCol="0"/>
          <a:lstStyle/>
          <a:p>
            <a:pPr defTabSz="914044"/>
            <a:endParaRPr>
              <a:solidFill>
                <a:prstClr val="black"/>
              </a:solidFill>
            </a:endParaRPr>
          </a:p>
        </p:txBody>
      </p:sp>
      <p:sp>
        <p:nvSpPr>
          <p:cNvPr id="9" name="object 9"/>
          <p:cNvSpPr/>
          <p:nvPr/>
        </p:nvSpPr>
        <p:spPr>
          <a:xfrm>
            <a:off x="9585958" y="1890266"/>
            <a:ext cx="48768" cy="2575560"/>
          </a:xfrm>
          <a:prstGeom prst="rect">
            <a:avLst/>
          </a:prstGeom>
          <a:blipFill>
            <a:blip r:embed="rId7" cstate="print"/>
            <a:stretch>
              <a:fillRect/>
            </a:stretch>
          </a:blipFill>
        </p:spPr>
        <p:txBody>
          <a:bodyPr wrap="square" lIns="0" tIns="0" rIns="0" bIns="0" rtlCol="0"/>
          <a:lstStyle/>
          <a:p>
            <a:pPr defTabSz="914044"/>
            <a:endParaRPr>
              <a:solidFill>
                <a:prstClr val="black"/>
              </a:solidFill>
            </a:endParaRPr>
          </a:p>
        </p:txBody>
      </p:sp>
      <p:sp>
        <p:nvSpPr>
          <p:cNvPr id="11" name="object 11"/>
          <p:cNvSpPr/>
          <p:nvPr/>
        </p:nvSpPr>
        <p:spPr>
          <a:xfrm>
            <a:off x="9595104" y="1830577"/>
            <a:ext cx="36576" cy="59690"/>
          </a:xfrm>
          <a:prstGeom prst="rect">
            <a:avLst/>
          </a:prstGeom>
          <a:blipFill>
            <a:blip r:embed="rId8" cstate="print"/>
            <a:stretch>
              <a:fillRect/>
            </a:stretch>
          </a:blipFill>
        </p:spPr>
        <p:txBody>
          <a:bodyPr wrap="square" lIns="0" tIns="0" rIns="0" bIns="0" rtlCol="0"/>
          <a:lstStyle/>
          <a:p>
            <a:pPr defTabSz="914044"/>
            <a:endParaRPr>
              <a:solidFill>
                <a:prstClr val="black"/>
              </a:solidFill>
            </a:endParaRPr>
          </a:p>
        </p:txBody>
      </p:sp>
      <p:sp>
        <p:nvSpPr>
          <p:cNvPr id="12" name="矩形 11"/>
          <p:cNvSpPr/>
          <p:nvPr/>
        </p:nvSpPr>
        <p:spPr>
          <a:xfrm>
            <a:off x="698500" y="1537208"/>
            <a:ext cx="9739232" cy="5816977"/>
          </a:xfrm>
          <a:prstGeom prst="rect">
            <a:avLst/>
          </a:prstGeom>
        </p:spPr>
        <p:txBody>
          <a:bodyPr wrap="square">
            <a:spAutoFit/>
          </a:bodyPr>
          <a:lstStyle/>
          <a:p>
            <a:pPr defTabSz="914044">
              <a:spcBef>
                <a:spcPct val="0"/>
              </a:spcBef>
            </a:pPr>
            <a:r>
              <a:rPr lang="en-US" altLang="zh-TW" sz="2200" b="1" dirty="0" smtClean="0">
                <a:solidFill>
                  <a:srgbClr val="1F497D"/>
                </a:solidFill>
                <a:latin typeface="微軟正黑體" panose="020B0604030504040204" pitchFamily="34" charset="-120"/>
                <a:ea typeface="微軟正黑體" panose="020B0604030504040204" pitchFamily="34" charset="-120"/>
              </a:rPr>
              <a:t>2018</a:t>
            </a:r>
            <a:r>
              <a:rPr lang="zh-TW" altLang="en-US" sz="2200" b="1" dirty="0" smtClean="0">
                <a:solidFill>
                  <a:srgbClr val="1F497D"/>
                </a:solidFill>
                <a:latin typeface="微軟正黑體" panose="020B0604030504040204" pitchFamily="34" charset="-120"/>
                <a:ea typeface="微軟正黑體" panose="020B0604030504040204" pitchFamily="34" charset="-120"/>
              </a:rPr>
              <a:t>電磁</a:t>
            </a:r>
            <a:r>
              <a:rPr lang="zh-TW" altLang="en-US" sz="2200" b="1" dirty="0">
                <a:solidFill>
                  <a:srgbClr val="1F497D"/>
                </a:solidFill>
                <a:latin typeface="微軟正黑體" panose="020B0604030504040204" pitchFamily="34" charset="-120"/>
                <a:ea typeface="微軟正黑體" panose="020B0604030504040204" pitchFamily="34" charset="-120"/>
              </a:rPr>
              <a:t>產品</a:t>
            </a:r>
            <a:r>
              <a:rPr lang="zh-TW" altLang="en-US" sz="2200" b="1" dirty="0" smtClean="0">
                <a:solidFill>
                  <a:srgbClr val="1F497D"/>
                </a:solidFill>
                <a:latin typeface="微軟正黑體" panose="020B0604030504040204" pitchFamily="34" charset="-120"/>
                <a:ea typeface="微軟正黑體" panose="020B0604030504040204" pitchFamily="34" charset="-120"/>
              </a:rPr>
              <a:t>銷售結構分析</a:t>
            </a:r>
            <a:r>
              <a:rPr lang="en-US" altLang="zh-TW" sz="2200" b="1" dirty="0" smtClean="0">
                <a:solidFill>
                  <a:srgbClr val="1F497D"/>
                </a:solidFill>
                <a:latin typeface="微軟正黑體" panose="020B0604030504040204" pitchFamily="34" charset="-120"/>
                <a:ea typeface="微軟正黑體" panose="020B0604030504040204" pitchFamily="34" charset="-120"/>
              </a:rPr>
              <a:t>:</a:t>
            </a:r>
          </a:p>
          <a:p>
            <a:pPr defTabSz="914044">
              <a:spcBef>
                <a:spcPct val="0"/>
              </a:spcBef>
            </a:pPr>
            <a:endParaRPr lang="en-US" altLang="zh-TW" sz="2200" b="1" dirty="0" smtClean="0">
              <a:solidFill>
                <a:srgbClr val="1F497D"/>
              </a:solidFill>
              <a:latin typeface="微軟正黑體" panose="020B0604030504040204" pitchFamily="34" charset="-120"/>
              <a:ea typeface="微軟正黑體" panose="020B0604030504040204" pitchFamily="34" charset="-120"/>
            </a:endParaRPr>
          </a:p>
          <a:p>
            <a:pPr defTabSz="914044">
              <a:spcBef>
                <a:spcPct val="0"/>
              </a:spcBef>
            </a:pPr>
            <a:r>
              <a:rPr lang="zh-TW" altLang="en-US" sz="2200" b="1" dirty="0">
                <a:solidFill>
                  <a:srgbClr val="1F497D"/>
                </a:solidFill>
                <a:latin typeface="微軟正黑體" panose="020B0604030504040204" pitchFamily="34" charset="-120"/>
                <a:ea typeface="微軟正黑體" panose="020B0604030504040204" pitchFamily="34" charset="-120"/>
              </a:rPr>
              <a:t> </a:t>
            </a:r>
            <a:r>
              <a:rPr lang="zh-TW" altLang="en-US" sz="2200" b="1" dirty="0" smtClean="0">
                <a:solidFill>
                  <a:srgbClr val="1F497D"/>
                </a:solidFill>
                <a:latin typeface="微軟正黑體" panose="020B0604030504040204" pitchFamily="34" charset="-120"/>
                <a:ea typeface="微軟正黑體" panose="020B0604030504040204" pitchFamily="34" charset="-120"/>
              </a:rPr>
              <a:t> </a:t>
            </a:r>
            <a:r>
              <a:rPr lang="en-US" altLang="zh-TW" sz="2200" b="1" dirty="0" smtClean="0">
                <a:solidFill>
                  <a:srgbClr val="1F497D"/>
                </a:solidFill>
                <a:latin typeface="微軟正黑體" panose="020B0604030504040204" pitchFamily="34" charset="-120"/>
                <a:ea typeface="微軟正黑體" panose="020B0604030504040204" pitchFamily="34" charset="-120"/>
              </a:rPr>
              <a:t>1.)</a:t>
            </a:r>
            <a:r>
              <a:rPr lang="zh-TW" altLang="en-US" sz="2200" b="1" dirty="0" smtClean="0">
                <a:solidFill>
                  <a:srgbClr val="1F497D"/>
                </a:solidFill>
                <a:latin typeface="微軟正黑體" panose="020B0604030504040204" pitchFamily="34" charset="-120"/>
                <a:ea typeface="微軟正黑體" panose="020B0604030504040204" pitchFamily="34" charset="-120"/>
              </a:rPr>
              <a:t>通訊產品</a:t>
            </a:r>
            <a:r>
              <a:rPr lang="en-US" altLang="zh-TW" sz="2200" b="1" dirty="0" smtClean="0">
                <a:solidFill>
                  <a:srgbClr val="1F497D"/>
                </a:solidFill>
                <a:latin typeface="微軟正黑體" panose="020B0604030504040204" pitchFamily="34" charset="-120"/>
                <a:ea typeface="微軟正黑體" panose="020B0604030504040204" pitchFamily="34" charset="-120"/>
              </a:rPr>
              <a:t>ADSL</a:t>
            </a:r>
            <a:r>
              <a:rPr lang="zh-TW" altLang="en-US" sz="2200" b="1" dirty="0" smtClean="0">
                <a:solidFill>
                  <a:srgbClr val="1F497D"/>
                </a:solidFill>
                <a:latin typeface="微軟正黑體" panose="020B0604030504040204" pitchFamily="34" charset="-120"/>
                <a:ea typeface="微軟正黑體" panose="020B0604030504040204" pitchFamily="34" charset="-120"/>
              </a:rPr>
              <a:t>技術因市場轉移至</a:t>
            </a:r>
            <a:r>
              <a:rPr lang="en-US" altLang="zh-TW" sz="2200" b="1" dirty="0" smtClean="0">
                <a:solidFill>
                  <a:srgbClr val="1F497D"/>
                </a:solidFill>
                <a:latin typeface="微軟正黑體" panose="020B0604030504040204" pitchFamily="34" charset="-120"/>
                <a:ea typeface="微軟正黑體" panose="020B0604030504040204" pitchFamily="34" charset="-120"/>
              </a:rPr>
              <a:t>VDSL</a:t>
            </a:r>
            <a:r>
              <a:rPr lang="zh-TW" altLang="en-US" sz="2200" b="1" dirty="0" smtClean="0">
                <a:solidFill>
                  <a:srgbClr val="1F497D"/>
                </a:solidFill>
                <a:latin typeface="微軟正黑體" panose="020B0604030504040204" pitchFamily="34" charset="-120"/>
                <a:ea typeface="微軟正黑體" panose="020B0604030504040204" pitchFamily="34" charset="-120"/>
              </a:rPr>
              <a:t>為主流</a:t>
            </a:r>
            <a:r>
              <a:rPr lang="en-US" altLang="zh-TW" sz="2200" b="1" dirty="0" smtClean="0">
                <a:solidFill>
                  <a:srgbClr val="1F497D"/>
                </a:solidFill>
                <a:latin typeface="微軟正黑體" panose="020B0604030504040204" pitchFamily="34" charset="-120"/>
                <a:ea typeface="微軟正黑體" panose="020B0604030504040204" pitchFamily="34" charset="-120"/>
              </a:rPr>
              <a:t>,</a:t>
            </a:r>
            <a:r>
              <a:rPr lang="zh-TW" altLang="en-US" sz="2200" b="1" dirty="0" smtClean="0">
                <a:solidFill>
                  <a:srgbClr val="1F497D"/>
                </a:solidFill>
                <a:latin typeface="微軟正黑體" panose="020B0604030504040204" pitchFamily="34" charset="-120"/>
                <a:ea typeface="微軟正黑體" panose="020B0604030504040204" pitchFamily="34" charset="-120"/>
              </a:rPr>
              <a:t>較</a:t>
            </a:r>
            <a:r>
              <a:rPr lang="en-US" altLang="zh-TW" sz="2200" b="1" dirty="0" smtClean="0">
                <a:solidFill>
                  <a:srgbClr val="1F497D"/>
                </a:solidFill>
                <a:latin typeface="微軟正黑體" panose="020B0604030504040204" pitchFamily="34" charset="-120"/>
                <a:ea typeface="微軟正黑體" panose="020B0604030504040204" pitchFamily="34" charset="-120"/>
              </a:rPr>
              <a:t>2017</a:t>
            </a:r>
            <a:r>
              <a:rPr lang="zh-TW" altLang="en-US" sz="2200" b="1" dirty="0" smtClean="0">
                <a:solidFill>
                  <a:srgbClr val="1F497D"/>
                </a:solidFill>
                <a:latin typeface="微軟正黑體" panose="020B0604030504040204" pitchFamily="34" charset="-120"/>
                <a:ea typeface="微軟正黑體" panose="020B0604030504040204" pitchFamily="34" charset="-120"/>
              </a:rPr>
              <a:t>有近</a:t>
            </a:r>
            <a:r>
              <a:rPr lang="en-US" altLang="zh-TW" sz="2200" b="1" dirty="0" smtClean="0">
                <a:solidFill>
                  <a:srgbClr val="1F497D"/>
                </a:solidFill>
                <a:latin typeface="微軟正黑體" panose="020B0604030504040204" pitchFamily="34" charset="-120"/>
                <a:ea typeface="微軟正黑體" panose="020B0604030504040204" pitchFamily="34" charset="-120"/>
              </a:rPr>
              <a:t>63%</a:t>
            </a:r>
            <a:r>
              <a:rPr lang="zh-TW" altLang="en-US" sz="2200" b="1" dirty="0" smtClean="0">
                <a:solidFill>
                  <a:srgbClr val="1F497D"/>
                </a:solidFill>
                <a:latin typeface="微軟正黑體" panose="020B0604030504040204" pitchFamily="34" charset="-120"/>
                <a:ea typeface="微軟正黑體" panose="020B0604030504040204" pitchFamily="34" charset="-120"/>
              </a:rPr>
              <a:t>衰退</a:t>
            </a:r>
            <a:r>
              <a:rPr lang="en-US" altLang="zh-TW" sz="2200" b="1" dirty="0" smtClean="0">
                <a:solidFill>
                  <a:srgbClr val="1F497D"/>
                </a:solidFill>
                <a:latin typeface="微軟正黑體" panose="020B0604030504040204" pitchFamily="34" charset="-120"/>
                <a:ea typeface="微軟正黑體" panose="020B0604030504040204" pitchFamily="34" charset="-120"/>
              </a:rPr>
              <a:t>,VDSL</a:t>
            </a:r>
            <a:r>
              <a:rPr lang="zh-TW" altLang="en-US" sz="2200" b="1" dirty="0" smtClean="0">
                <a:solidFill>
                  <a:srgbClr val="1F497D"/>
                </a:solidFill>
                <a:latin typeface="微軟正黑體" panose="020B0604030504040204" pitchFamily="34" charset="-120"/>
                <a:ea typeface="微軟正黑體" panose="020B0604030504040204" pitchFamily="34" charset="-120"/>
              </a:rPr>
              <a:t>技術</a:t>
            </a:r>
            <a:r>
              <a:rPr lang="zh-TW" altLang="en-US" sz="2200" b="1" dirty="0">
                <a:solidFill>
                  <a:srgbClr val="1F497D"/>
                </a:solidFill>
                <a:latin typeface="微軟正黑體" panose="020B0604030504040204" pitchFamily="34" charset="-120"/>
                <a:ea typeface="微軟正黑體" panose="020B0604030504040204" pitchFamily="34" charset="-120"/>
              </a:rPr>
              <a:t>仍為通訊</a:t>
            </a:r>
            <a:r>
              <a:rPr lang="zh-TW" altLang="en-US" sz="2200" b="1" dirty="0" smtClean="0">
                <a:solidFill>
                  <a:srgbClr val="1F497D"/>
                </a:solidFill>
                <a:latin typeface="微軟正黑體" panose="020B0604030504040204" pitchFamily="34" charset="-120"/>
                <a:ea typeface="微軟正黑體" panose="020B0604030504040204" pitchFamily="34" charset="-120"/>
              </a:rPr>
              <a:t>產品主力佔整體營收達</a:t>
            </a:r>
            <a:r>
              <a:rPr lang="en-US" altLang="zh-TW" sz="2200" b="1" dirty="0" smtClean="0">
                <a:solidFill>
                  <a:srgbClr val="1F497D"/>
                </a:solidFill>
                <a:latin typeface="微軟正黑體" panose="020B0604030504040204" pitchFamily="34" charset="-120"/>
                <a:ea typeface="微軟正黑體" panose="020B0604030504040204" pitchFamily="34" charset="-120"/>
              </a:rPr>
              <a:t>29.62%.</a:t>
            </a:r>
          </a:p>
          <a:p>
            <a:pPr defTabSz="914044">
              <a:spcBef>
                <a:spcPct val="0"/>
              </a:spcBef>
            </a:pPr>
            <a:endParaRPr lang="en-US" altLang="zh-TW" sz="2200" b="1" dirty="0" smtClean="0">
              <a:solidFill>
                <a:srgbClr val="1F497D"/>
              </a:solidFill>
              <a:latin typeface="微軟正黑體" panose="020B0604030504040204" pitchFamily="34" charset="-120"/>
              <a:ea typeface="微軟正黑體" panose="020B0604030504040204" pitchFamily="34" charset="-120"/>
            </a:endParaRPr>
          </a:p>
          <a:p>
            <a:pPr defTabSz="914044">
              <a:spcBef>
                <a:spcPct val="0"/>
              </a:spcBef>
            </a:pPr>
            <a:r>
              <a:rPr lang="en-US" altLang="zh-TW" sz="2200" b="1" dirty="0">
                <a:solidFill>
                  <a:srgbClr val="1F497D"/>
                </a:solidFill>
                <a:latin typeface="微軟正黑體" panose="020B0604030504040204" pitchFamily="34" charset="-120"/>
                <a:ea typeface="微軟正黑體" panose="020B0604030504040204" pitchFamily="34" charset="-120"/>
              </a:rPr>
              <a:t> </a:t>
            </a:r>
            <a:r>
              <a:rPr lang="en-US" altLang="zh-TW" sz="2200" b="1" dirty="0" smtClean="0">
                <a:solidFill>
                  <a:srgbClr val="1F497D"/>
                </a:solidFill>
                <a:latin typeface="微軟正黑體" panose="020B0604030504040204" pitchFamily="34" charset="-120"/>
                <a:ea typeface="微軟正黑體" panose="020B0604030504040204" pitchFamily="34" charset="-120"/>
              </a:rPr>
              <a:t> 2.)</a:t>
            </a:r>
            <a:r>
              <a:rPr lang="zh-TW" altLang="en-US" sz="2200" b="1" dirty="0" smtClean="0">
                <a:solidFill>
                  <a:srgbClr val="1F497D"/>
                </a:solidFill>
                <a:latin typeface="微軟正黑體" panose="020B0604030504040204" pitchFamily="34" charset="-120"/>
                <a:ea typeface="微軟正黑體" panose="020B0604030504040204" pitchFamily="34" charset="-120"/>
              </a:rPr>
              <a:t>下</a:t>
            </a:r>
            <a:r>
              <a:rPr lang="zh-TW" altLang="en-US" sz="2200" b="1" dirty="0">
                <a:solidFill>
                  <a:srgbClr val="1F497D"/>
                </a:solidFill>
                <a:latin typeface="微軟正黑體" panose="020B0604030504040204" pitchFamily="34" charset="-120"/>
                <a:ea typeface="微軟正黑體" panose="020B0604030504040204" pitchFamily="34" charset="-120"/>
              </a:rPr>
              <a:t>一代銅線寬頻通訊</a:t>
            </a:r>
            <a:r>
              <a:rPr lang="en-US" altLang="zh-TW" sz="2200" b="1" dirty="0" err="1" smtClean="0">
                <a:solidFill>
                  <a:srgbClr val="1F497D"/>
                </a:solidFill>
                <a:latin typeface="微軟正黑體" panose="020B0604030504040204" pitchFamily="34" charset="-120"/>
                <a:ea typeface="微軟正黑體" panose="020B0604030504040204" pitchFamily="34" charset="-120"/>
              </a:rPr>
              <a:t>G.fast</a:t>
            </a:r>
            <a:r>
              <a:rPr lang="zh-TW" altLang="en-US" sz="2200" b="1" dirty="0" smtClean="0">
                <a:solidFill>
                  <a:srgbClr val="1F497D"/>
                </a:solidFill>
                <a:latin typeface="微軟正黑體" panose="020B0604030504040204" pitchFamily="34" charset="-120"/>
                <a:ea typeface="微軟正黑體" panose="020B0604030504040204" pitchFamily="34" charset="-120"/>
              </a:rPr>
              <a:t>技術下半年有顯現成長力道</a:t>
            </a:r>
            <a:r>
              <a:rPr lang="en-US" altLang="zh-TW" sz="2200" b="1" dirty="0" smtClean="0">
                <a:solidFill>
                  <a:srgbClr val="1F497D"/>
                </a:solidFill>
                <a:latin typeface="微軟正黑體" panose="020B0604030504040204" pitchFamily="34" charset="-120"/>
                <a:ea typeface="微軟正黑體" panose="020B0604030504040204" pitchFamily="34" charset="-120"/>
              </a:rPr>
              <a:t>,</a:t>
            </a:r>
            <a:r>
              <a:rPr lang="zh-TW" altLang="en-US" sz="2200" b="1" dirty="0">
                <a:solidFill>
                  <a:srgbClr val="1F497D"/>
                </a:solidFill>
                <a:latin typeface="微軟正黑體" panose="020B0604030504040204" pitchFamily="34" charset="-120"/>
                <a:ea typeface="微軟正黑體" panose="020B0604030504040204" pitchFamily="34" charset="-120"/>
              </a:rPr>
              <a:t>較</a:t>
            </a:r>
            <a:r>
              <a:rPr lang="zh-TW" altLang="en-US" sz="2200" b="1" dirty="0" smtClean="0">
                <a:solidFill>
                  <a:srgbClr val="1F497D"/>
                </a:solidFill>
                <a:latin typeface="微軟正黑體" panose="020B0604030504040204" pitchFamily="34" charset="-120"/>
                <a:ea typeface="微軟正黑體" panose="020B0604030504040204" pitchFamily="34" charset="-120"/>
              </a:rPr>
              <a:t>去年</a:t>
            </a:r>
            <a:r>
              <a:rPr lang="en-US" altLang="zh-TW" sz="2200" b="1" dirty="0" smtClean="0">
                <a:solidFill>
                  <a:srgbClr val="1F497D"/>
                </a:solidFill>
                <a:latin typeface="微軟正黑體" panose="020B0604030504040204" pitchFamily="34" charset="-120"/>
                <a:ea typeface="微軟正黑體" panose="020B0604030504040204" pitchFamily="34" charset="-120"/>
              </a:rPr>
              <a:t>(2017)</a:t>
            </a:r>
            <a:r>
              <a:rPr lang="zh-TW" altLang="en-US" sz="2200" b="1" dirty="0" smtClean="0">
                <a:solidFill>
                  <a:srgbClr val="1F497D"/>
                </a:solidFill>
                <a:latin typeface="微軟正黑體" panose="020B0604030504040204" pitchFamily="34" charset="-120"/>
                <a:ea typeface="微軟正黑體" panose="020B0604030504040204" pitchFamily="34" charset="-120"/>
              </a:rPr>
              <a:t>同期</a:t>
            </a:r>
            <a:r>
              <a:rPr lang="zh-TW" altLang="en-US" sz="2200" b="1" dirty="0">
                <a:solidFill>
                  <a:srgbClr val="1F497D"/>
                </a:solidFill>
                <a:latin typeface="微軟正黑體" panose="020B0604030504040204" pitchFamily="34" charset="-120"/>
                <a:ea typeface="微軟正黑體" panose="020B0604030504040204" pitchFamily="34" charset="-120"/>
              </a:rPr>
              <a:t>成長</a:t>
            </a:r>
            <a:r>
              <a:rPr lang="en-US" altLang="zh-TW" sz="2200" b="1" dirty="0" smtClean="0">
                <a:solidFill>
                  <a:srgbClr val="1F497D"/>
                </a:solidFill>
                <a:latin typeface="微軟正黑體" panose="020B0604030504040204" pitchFamily="34" charset="-120"/>
                <a:ea typeface="微軟正黑體" panose="020B0604030504040204" pitchFamily="34" charset="-120"/>
              </a:rPr>
              <a:t>13.9%.</a:t>
            </a:r>
            <a:r>
              <a:rPr lang="zh-TW" altLang="en-US" sz="2200" b="1" dirty="0" smtClean="0">
                <a:solidFill>
                  <a:srgbClr val="1F497D"/>
                </a:solidFill>
                <a:latin typeface="微軟正黑體" panose="020B0604030504040204" pitchFamily="34" charset="-120"/>
                <a:ea typeface="微軟正黑體" panose="020B0604030504040204" pitchFamily="34" charset="-120"/>
              </a:rPr>
              <a:t>但</a:t>
            </a:r>
            <a:r>
              <a:rPr lang="zh-TW" altLang="en-US" sz="2200" b="1" dirty="0">
                <a:solidFill>
                  <a:srgbClr val="1F497D"/>
                </a:solidFill>
                <a:latin typeface="微軟正黑體" panose="020B0604030504040204" pitchFamily="34" charset="-120"/>
                <a:ea typeface="微軟正黑體" panose="020B0604030504040204" pitchFamily="34" charset="-120"/>
              </a:rPr>
              <a:t>佔</a:t>
            </a:r>
            <a:r>
              <a:rPr lang="zh-TW" altLang="en-US" sz="2200" b="1" dirty="0" smtClean="0">
                <a:solidFill>
                  <a:srgbClr val="1F497D"/>
                </a:solidFill>
                <a:latin typeface="微軟正黑體" panose="020B0604030504040204" pitchFamily="34" charset="-120"/>
                <a:ea typeface="微軟正黑體" panose="020B0604030504040204" pitchFamily="34" charset="-120"/>
              </a:rPr>
              <a:t>整體</a:t>
            </a:r>
            <a:r>
              <a:rPr lang="zh-TW" altLang="en-US" sz="2200" b="1" dirty="0">
                <a:solidFill>
                  <a:srgbClr val="1F497D"/>
                </a:solidFill>
                <a:latin typeface="微軟正黑體" panose="020B0604030504040204" pitchFamily="34" charset="-120"/>
                <a:ea typeface="微軟正黑體" panose="020B0604030504040204" pitchFamily="34" charset="-120"/>
              </a:rPr>
              <a:t>營</a:t>
            </a:r>
            <a:r>
              <a:rPr lang="zh-TW" altLang="en-US" sz="2200" b="1" dirty="0" smtClean="0">
                <a:solidFill>
                  <a:srgbClr val="1F497D"/>
                </a:solidFill>
                <a:latin typeface="微軟正黑體" panose="020B0604030504040204" pitchFamily="34" charset="-120"/>
                <a:ea typeface="微軟正黑體" panose="020B0604030504040204" pitchFamily="34" charset="-120"/>
              </a:rPr>
              <a:t>收只有</a:t>
            </a:r>
            <a:r>
              <a:rPr lang="en-US" altLang="zh-TW" sz="2200" b="1" dirty="0" smtClean="0">
                <a:solidFill>
                  <a:srgbClr val="1F497D"/>
                </a:solidFill>
                <a:latin typeface="微軟正黑體" panose="020B0604030504040204" pitchFamily="34" charset="-120"/>
                <a:ea typeface="微軟正黑體" panose="020B0604030504040204" pitchFamily="34" charset="-120"/>
              </a:rPr>
              <a:t>1.39%,</a:t>
            </a:r>
            <a:r>
              <a:rPr lang="zh-TW" altLang="en-US" sz="2200" b="1" dirty="0">
                <a:solidFill>
                  <a:srgbClr val="1F497D"/>
                </a:solidFill>
                <a:latin typeface="微軟正黑體" panose="020B0604030504040204" pitchFamily="34" charset="-120"/>
                <a:ea typeface="微軟正黑體" panose="020B0604030504040204" pitchFamily="34" charset="-120"/>
              </a:rPr>
              <a:t>後續此技術成長</a:t>
            </a:r>
            <a:r>
              <a:rPr lang="zh-TW" altLang="en-US" sz="2200" b="1" dirty="0" smtClean="0">
                <a:solidFill>
                  <a:srgbClr val="1F497D"/>
                </a:solidFill>
                <a:latin typeface="微軟正黑體" panose="020B0604030504040204" pitchFamily="34" charset="-120"/>
                <a:ea typeface="微軟正黑體" panose="020B0604030504040204" pitchFamily="34" charset="-120"/>
              </a:rPr>
              <a:t>仍為可期</a:t>
            </a:r>
            <a:r>
              <a:rPr lang="en-US" altLang="zh-TW" sz="2200" b="1" dirty="0" smtClean="0">
                <a:solidFill>
                  <a:srgbClr val="1F497D"/>
                </a:solidFill>
                <a:latin typeface="微軟正黑體" panose="020B0604030504040204" pitchFamily="34" charset="-120"/>
                <a:ea typeface="微軟正黑體" panose="020B0604030504040204" pitchFamily="34" charset="-120"/>
              </a:rPr>
              <a:t>,</a:t>
            </a:r>
            <a:r>
              <a:rPr lang="zh-TW" altLang="en-US" sz="2200" b="1" dirty="0" smtClean="0">
                <a:solidFill>
                  <a:srgbClr val="1F497D"/>
                </a:solidFill>
                <a:latin typeface="微軟正黑體" panose="020B0604030504040204" pitchFamily="34" charset="-120"/>
                <a:ea typeface="微軟正黑體" panose="020B0604030504040204" pitchFamily="34" charset="-120"/>
              </a:rPr>
              <a:t>依市調機構報告</a:t>
            </a:r>
            <a:r>
              <a:rPr lang="en-US" altLang="zh-TW" sz="2200" b="1" dirty="0" smtClean="0">
                <a:solidFill>
                  <a:srgbClr val="1F497D"/>
                </a:solidFill>
                <a:latin typeface="微軟正黑體" panose="020B0604030504040204" pitchFamily="34" charset="-120"/>
                <a:ea typeface="微軟正黑體" panose="020B0604030504040204" pitchFamily="34" charset="-120"/>
              </a:rPr>
              <a:t>2019</a:t>
            </a:r>
            <a:r>
              <a:rPr lang="zh-TW" altLang="en-US" sz="2200" b="1" dirty="0" smtClean="0">
                <a:solidFill>
                  <a:srgbClr val="1F497D"/>
                </a:solidFill>
                <a:latin typeface="微軟正黑體" panose="020B0604030504040204" pitchFamily="34" charset="-120"/>
                <a:ea typeface="微軟正黑體" panose="020B0604030504040204" pitchFamily="34" charset="-120"/>
              </a:rPr>
              <a:t>整體市場將有</a:t>
            </a:r>
            <a:r>
              <a:rPr lang="en-US" altLang="zh-TW" sz="2200" b="1" dirty="0" smtClean="0">
                <a:solidFill>
                  <a:srgbClr val="1F497D"/>
                </a:solidFill>
                <a:latin typeface="微軟正黑體" panose="020B0604030504040204" pitchFamily="34" charset="-120"/>
                <a:ea typeface="微軟正黑體" panose="020B0604030504040204" pitchFamily="34" charset="-120"/>
              </a:rPr>
              <a:t>6</a:t>
            </a:r>
            <a:r>
              <a:rPr lang="zh-TW" altLang="en-US" sz="2200" b="1" dirty="0" smtClean="0">
                <a:solidFill>
                  <a:srgbClr val="1F497D"/>
                </a:solidFill>
                <a:latin typeface="微軟正黑體" panose="020B0604030504040204" pitchFamily="34" charset="-120"/>
                <a:ea typeface="微軟正黑體" panose="020B0604030504040204" pitchFamily="34" charset="-120"/>
              </a:rPr>
              <a:t>倍成長</a:t>
            </a:r>
            <a:r>
              <a:rPr lang="en-US" altLang="zh-TW" sz="2200" b="1" dirty="0" smtClean="0">
                <a:solidFill>
                  <a:srgbClr val="1F497D"/>
                </a:solidFill>
                <a:latin typeface="微軟正黑體" panose="020B0604030504040204" pitchFamily="34" charset="-120"/>
                <a:ea typeface="微軟正黑體" panose="020B0604030504040204" pitchFamily="34" charset="-120"/>
              </a:rPr>
              <a:t>.</a:t>
            </a:r>
          </a:p>
          <a:p>
            <a:pPr defTabSz="914044">
              <a:spcBef>
                <a:spcPct val="0"/>
              </a:spcBef>
            </a:pPr>
            <a:endParaRPr lang="en-US" altLang="zh-TW" sz="2200" b="1" dirty="0" smtClean="0">
              <a:solidFill>
                <a:srgbClr val="1F497D"/>
              </a:solidFill>
              <a:latin typeface="微軟正黑體" panose="020B0604030504040204" pitchFamily="34" charset="-120"/>
              <a:ea typeface="微軟正黑體" panose="020B0604030504040204" pitchFamily="34" charset="-120"/>
            </a:endParaRPr>
          </a:p>
          <a:p>
            <a:pPr defTabSz="914044">
              <a:spcBef>
                <a:spcPct val="0"/>
              </a:spcBef>
            </a:pPr>
            <a:r>
              <a:rPr lang="en-US" altLang="zh-TW" sz="2200" b="1" dirty="0">
                <a:solidFill>
                  <a:srgbClr val="1F497D"/>
                </a:solidFill>
                <a:latin typeface="微軟正黑體" panose="020B0604030504040204" pitchFamily="34" charset="-120"/>
                <a:ea typeface="微軟正黑體" panose="020B0604030504040204" pitchFamily="34" charset="-120"/>
              </a:rPr>
              <a:t> </a:t>
            </a:r>
            <a:r>
              <a:rPr lang="en-US" altLang="zh-TW" sz="2200" b="1" dirty="0" smtClean="0">
                <a:solidFill>
                  <a:srgbClr val="1F497D"/>
                </a:solidFill>
                <a:latin typeface="微軟正黑體" panose="020B0604030504040204" pitchFamily="34" charset="-120"/>
                <a:ea typeface="微軟正黑體" panose="020B0604030504040204" pitchFamily="34" charset="-120"/>
              </a:rPr>
              <a:t> 3.)</a:t>
            </a:r>
            <a:r>
              <a:rPr lang="zh-TW" altLang="en-US" sz="2200" b="1" dirty="0">
                <a:solidFill>
                  <a:srgbClr val="1F497D"/>
                </a:solidFill>
                <a:latin typeface="微軟正黑體" panose="020B0604030504040204" pitchFamily="34" charset="-120"/>
                <a:ea typeface="微軟正黑體" panose="020B0604030504040204" pitchFamily="34" charset="-120"/>
              </a:rPr>
              <a:t>通訊</a:t>
            </a:r>
            <a:r>
              <a:rPr lang="zh-TW" altLang="en-US" sz="2200" b="1" dirty="0" smtClean="0">
                <a:solidFill>
                  <a:srgbClr val="1F497D"/>
                </a:solidFill>
                <a:latin typeface="微軟正黑體" panose="020B0604030504040204" pitchFamily="34" charset="-120"/>
                <a:ea typeface="微軟正黑體" panose="020B0604030504040204" pitchFamily="34" charset="-120"/>
              </a:rPr>
              <a:t>產品往高頻化發展</a:t>
            </a:r>
            <a:r>
              <a:rPr lang="en-US" altLang="zh-TW" sz="2200" b="1" dirty="0" smtClean="0">
                <a:solidFill>
                  <a:srgbClr val="1F497D"/>
                </a:solidFill>
                <a:latin typeface="微軟正黑體" panose="020B0604030504040204" pitchFamily="34" charset="-120"/>
                <a:ea typeface="微軟正黑體" panose="020B0604030504040204" pitchFamily="34" charset="-120"/>
              </a:rPr>
              <a:t>,</a:t>
            </a:r>
            <a:r>
              <a:rPr lang="zh-TW" altLang="en-US" sz="2200" b="1" dirty="0" smtClean="0">
                <a:solidFill>
                  <a:srgbClr val="1F497D"/>
                </a:solidFill>
                <a:latin typeface="微軟正黑體" panose="020B0604030504040204" pitchFamily="34" charset="-120"/>
                <a:ea typeface="微軟正黑體" panose="020B0604030504040204" pitchFamily="34" charset="-120"/>
              </a:rPr>
              <a:t>線路對雜訊抑制的需求</a:t>
            </a:r>
            <a:r>
              <a:rPr lang="en-US" altLang="zh-TW" sz="2200" b="1" dirty="0" smtClean="0">
                <a:solidFill>
                  <a:srgbClr val="1F497D"/>
                </a:solidFill>
                <a:latin typeface="微軟正黑體" panose="020B0604030504040204" pitchFamily="34" charset="-120"/>
                <a:ea typeface="微軟正黑體" panose="020B0604030504040204" pitchFamily="34" charset="-120"/>
              </a:rPr>
              <a:t>,</a:t>
            </a:r>
            <a:r>
              <a:rPr lang="zh-TW" altLang="en-US" sz="2200" b="1" dirty="0" smtClean="0">
                <a:solidFill>
                  <a:srgbClr val="1F497D"/>
                </a:solidFill>
                <a:latin typeface="微軟正黑體" panose="020B0604030504040204" pitchFamily="34" charset="-120"/>
                <a:ea typeface="微軟正黑體" panose="020B0604030504040204" pitchFamily="34" charset="-120"/>
              </a:rPr>
              <a:t>促成</a:t>
            </a:r>
            <a:r>
              <a:rPr lang="en-US" altLang="zh-TW" sz="2200" b="1" dirty="0" smtClean="0">
                <a:solidFill>
                  <a:srgbClr val="1F497D"/>
                </a:solidFill>
                <a:latin typeface="微軟正黑體" panose="020B0604030504040204" pitchFamily="34" charset="-120"/>
                <a:ea typeface="微軟正黑體" panose="020B0604030504040204" pitchFamily="34" charset="-120"/>
              </a:rPr>
              <a:t>CMC</a:t>
            </a:r>
            <a:r>
              <a:rPr lang="zh-TW" altLang="en-US" sz="2200" b="1" dirty="0" smtClean="0">
                <a:solidFill>
                  <a:srgbClr val="1F497D"/>
                </a:solidFill>
                <a:latin typeface="微軟正黑體" panose="020B0604030504040204" pitchFamily="34" charset="-120"/>
                <a:ea typeface="微軟正黑體" panose="020B0604030504040204" pitchFamily="34" charset="-120"/>
              </a:rPr>
              <a:t>的需求與成長</a:t>
            </a:r>
            <a:r>
              <a:rPr lang="en-US" altLang="zh-TW" sz="2200" b="1" dirty="0" smtClean="0">
                <a:solidFill>
                  <a:srgbClr val="1F497D"/>
                </a:solidFill>
                <a:latin typeface="微軟正黑體" panose="020B0604030504040204" pitchFamily="34" charset="-120"/>
                <a:ea typeface="微軟正黑體" panose="020B0604030504040204" pitchFamily="34" charset="-120"/>
              </a:rPr>
              <a:t>,</a:t>
            </a:r>
            <a:r>
              <a:rPr lang="zh-TW" altLang="en-US" sz="2200" b="1" dirty="0">
                <a:solidFill>
                  <a:srgbClr val="1F497D"/>
                </a:solidFill>
                <a:latin typeface="微軟正黑體" panose="020B0604030504040204" pitchFamily="34" charset="-120"/>
                <a:ea typeface="微軟正黑體" panose="020B0604030504040204" pitchFamily="34" charset="-120"/>
              </a:rPr>
              <a:t>整體營收</a:t>
            </a:r>
            <a:r>
              <a:rPr lang="zh-TW" altLang="en-US" sz="2200" b="1" dirty="0" smtClean="0">
                <a:solidFill>
                  <a:srgbClr val="1F497D"/>
                </a:solidFill>
                <a:latin typeface="微軟正黑體" panose="020B0604030504040204" pitchFamily="34" charset="-120"/>
                <a:ea typeface="微軟正黑體" panose="020B0604030504040204" pitchFamily="34" charset="-120"/>
              </a:rPr>
              <a:t>達</a:t>
            </a:r>
            <a:r>
              <a:rPr lang="en-US" altLang="zh-TW" sz="2200" b="1" dirty="0" smtClean="0">
                <a:solidFill>
                  <a:srgbClr val="1F497D"/>
                </a:solidFill>
                <a:latin typeface="微軟正黑體" panose="020B0604030504040204" pitchFamily="34" charset="-120"/>
                <a:ea typeface="微軟正黑體" panose="020B0604030504040204" pitchFamily="34" charset="-120"/>
              </a:rPr>
              <a:t>5.97%,</a:t>
            </a:r>
            <a:r>
              <a:rPr lang="zh-TW" altLang="en-US" sz="2200" b="1" dirty="0" smtClean="0">
                <a:solidFill>
                  <a:srgbClr val="1F497D"/>
                </a:solidFill>
                <a:latin typeface="微軟正黑體" panose="020B0604030504040204" pitchFamily="34" charset="-120"/>
                <a:ea typeface="微軟正黑體" panose="020B0604030504040204" pitchFamily="34" charset="-120"/>
              </a:rPr>
              <a:t>較</a:t>
            </a:r>
            <a:r>
              <a:rPr lang="en-US" altLang="zh-TW" sz="2200" b="1" dirty="0">
                <a:solidFill>
                  <a:srgbClr val="1F497D"/>
                </a:solidFill>
                <a:latin typeface="微軟正黑體" panose="020B0604030504040204" pitchFamily="34" charset="-120"/>
                <a:ea typeface="微軟正黑體" panose="020B0604030504040204" pitchFamily="34" charset="-120"/>
              </a:rPr>
              <a:t>2017</a:t>
            </a:r>
            <a:r>
              <a:rPr lang="zh-TW" altLang="en-US" sz="2200" b="1" dirty="0" smtClean="0">
                <a:solidFill>
                  <a:srgbClr val="1F497D"/>
                </a:solidFill>
                <a:latin typeface="微軟正黑體" panose="020B0604030504040204" pitchFamily="34" charset="-120"/>
                <a:ea typeface="微軟正黑體" panose="020B0604030504040204" pitchFamily="34" charset="-120"/>
              </a:rPr>
              <a:t>有</a:t>
            </a:r>
            <a:r>
              <a:rPr lang="en-US" altLang="zh-TW" sz="2200" b="1" dirty="0" smtClean="0">
                <a:solidFill>
                  <a:srgbClr val="1F497D"/>
                </a:solidFill>
                <a:latin typeface="微軟正黑體" panose="020B0604030504040204" pitchFamily="34" charset="-120"/>
                <a:ea typeface="微軟正黑體" panose="020B0604030504040204" pitchFamily="34" charset="-120"/>
              </a:rPr>
              <a:t>38.5%</a:t>
            </a:r>
            <a:r>
              <a:rPr lang="zh-TW" altLang="en-US" sz="2200" b="1" dirty="0" smtClean="0">
                <a:solidFill>
                  <a:srgbClr val="1F497D"/>
                </a:solidFill>
                <a:latin typeface="微軟正黑體" panose="020B0604030504040204" pitchFamily="34" charset="-120"/>
                <a:ea typeface="微軟正黑體" panose="020B0604030504040204" pitchFamily="34" charset="-120"/>
              </a:rPr>
              <a:t>成長</a:t>
            </a:r>
            <a:r>
              <a:rPr lang="en-US" altLang="zh-TW" sz="2200" b="1" dirty="0" smtClean="0">
                <a:solidFill>
                  <a:srgbClr val="1F497D"/>
                </a:solidFill>
                <a:latin typeface="微軟正黑體" panose="020B0604030504040204" pitchFamily="34" charset="-120"/>
                <a:ea typeface="微軟正黑體" panose="020B0604030504040204" pitchFamily="34" charset="-120"/>
              </a:rPr>
              <a:t>.</a:t>
            </a:r>
          </a:p>
          <a:p>
            <a:pPr defTabSz="914044">
              <a:spcBef>
                <a:spcPct val="0"/>
              </a:spcBef>
            </a:pPr>
            <a:endParaRPr lang="en-US" altLang="zh-TW" sz="2200" b="1" dirty="0" smtClean="0">
              <a:solidFill>
                <a:srgbClr val="1F497D"/>
              </a:solidFill>
              <a:latin typeface="微軟正黑體" panose="020B0604030504040204" pitchFamily="34" charset="-120"/>
              <a:ea typeface="微軟正黑體" panose="020B0604030504040204" pitchFamily="34" charset="-120"/>
            </a:endParaRPr>
          </a:p>
          <a:p>
            <a:pPr defTabSz="914044">
              <a:spcBef>
                <a:spcPct val="0"/>
              </a:spcBef>
            </a:pPr>
            <a:r>
              <a:rPr lang="en-US" altLang="zh-TW" sz="2200" b="1" dirty="0">
                <a:solidFill>
                  <a:srgbClr val="1F497D"/>
                </a:solidFill>
                <a:latin typeface="微軟正黑體" panose="020B0604030504040204" pitchFamily="34" charset="-120"/>
                <a:ea typeface="微軟正黑體" panose="020B0604030504040204" pitchFamily="34" charset="-120"/>
              </a:rPr>
              <a:t> </a:t>
            </a:r>
            <a:r>
              <a:rPr lang="en-US" altLang="zh-TW" sz="2200" b="1" dirty="0" smtClean="0">
                <a:solidFill>
                  <a:srgbClr val="1F497D"/>
                </a:solidFill>
                <a:latin typeface="微軟正黑體" panose="020B0604030504040204" pitchFamily="34" charset="-120"/>
                <a:ea typeface="微軟正黑體" panose="020B0604030504040204" pitchFamily="34" charset="-120"/>
              </a:rPr>
              <a:t> 4.)</a:t>
            </a:r>
            <a:r>
              <a:rPr lang="zh-TW" altLang="en-US" sz="2200" b="1" dirty="0" smtClean="0">
                <a:solidFill>
                  <a:srgbClr val="1F497D"/>
                </a:solidFill>
                <a:latin typeface="微軟正黑體" panose="020B0604030504040204" pitchFamily="34" charset="-120"/>
                <a:ea typeface="微軟正黑體" panose="020B0604030504040204" pitchFamily="34" charset="-120"/>
              </a:rPr>
              <a:t>電力線通訊產品</a:t>
            </a:r>
            <a:r>
              <a:rPr lang="en-US" altLang="zh-TW" sz="2200" b="1" dirty="0" smtClean="0">
                <a:solidFill>
                  <a:srgbClr val="1F497D"/>
                </a:solidFill>
                <a:latin typeface="微軟正黑體" panose="020B0604030504040204" pitchFamily="34" charset="-120"/>
                <a:ea typeface="微軟正黑體" panose="020B0604030504040204" pitchFamily="34" charset="-120"/>
              </a:rPr>
              <a:t>,</a:t>
            </a:r>
            <a:r>
              <a:rPr lang="zh-TW" altLang="en-US" sz="2200" b="1" dirty="0" smtClean="0">
                <a:solidFill>
                  <a:srgbClr val="1F497D"/>
                </a:solidFill>
                <a:latin typeface="微軟正黑體" panose="020B0604030504040204" pitchFamily="34" charset="-120"/>
                <a:ea typeface="微軟正黑體" panose="020B0604030504040204" pitchFamily="34" charset="-120"/>
              </a:rPr>
              <a:t>今年成長雖持平</a:t>
            </a:r>
            <a:r>
              <a:rPr lang="en-US" altLang="zh-TW" sz="2200" b="1" dirty="0" smtClean="0">
                <a:solidFill>
                  <a:srgbClr val="1F497D"/>
                </a:solidFill>
                <a:latin typeface="微軟正黑體" panose="020B0604030504040204" pitchFamily="34" charset="-120"/>
                <a:ea typeface="微軟正黑體" panose="020B0604030504040204" pitchFamily="34" charset="-120"/>
              </a:rPr>
              <a:t>,</a:t>
            </a:r>
            <a:r>
              <a:rPr lang="zh-TW" altLang="en-US" sz="2200" b="1" dirty="0" smtClean="0">
                <a:solidFill>
                  <a:srgbClr val="1F497D"/>
                </a:solidFill>
                <a:latin typeface="微軟正黑體" panose="020B0604030504040204" pitchFamily="34" charset="-120"/>
                <a:ea typeface="微軟正黑體" panose="020B0604030504040204" pitchFamily="34" charset="-120"/>
              </a:rPr>
              <a:t>但仍佔整體</a:t>
            </a:r>
            <a:r>
              <a:rPr lang="zh-TW" altLang="en-US" sz="2200" b="1" dirty="0">
                <a:solidFill>
                  <a:srgbClr val="1F497D"/>
                </a:solidFill>
                <a:latin typeface="微軟正黑體" panose="020B0604030504040204" pitchFamily="34" charset="-120"/>
                <a:ea typeface="微軟正黑體" panose="020B0604030504040204" pitchFamily="34" charset="-120"/>
              </a:rPr>
              <a:t>營收</a:t>
            </a:r>
            <a:r>
              <a:rPr lang="zh-TW" altLang="en-US" sz="2200" b="1" dirty="0" smtClean="0">
                <a:solidFill>
                  <a:srgbClr val="1F497D"/>
                </a:solidFill>
                <a:latin typeface="微軟正黑體" panose="020B0604030504040204" pitchFamily="34" charset="-120"/>
                <a:ea typeface="微軟正黑體" panose="020B0604030504040204" pitchFamily="34" charset="-120"/>
              </a:rPr>
              <a:t>達</a:t>
            </a:r>
            <a:r>
              <a:rPr lang="en-US" altLang="zh-TW" sz="2200" b="1" dirty="0" smtClean="0">
                <a:solidFill>
                  <a:srgbClr val="1F497D"/>
                </a:solidFill>
                <a:latin typeface="微軟正黑體" panose="020B0604030504040204" pitchFamily="34" charset="-120"/>
                <a:ea typeface="微軟正黑體" panose="020B0604030504040204" pitchFamily="34" charset="-120"/>
              </a:rPr>
              <a:t>6.75%.</a:t>
            </a:r>
          </a:p>
          <a:p>
            <a:pPr defTabSz="914044">
              <a:spcBef>
                <a:spcPct val="0"/>
              </a:spcBef>
            </a:pPr>
            <a:endParaRPr lang="en-US" altLang="zh-TW" sz="2200" b="1" dirty="0" smtClean="0">
              <a:solidFill>
                <a:srgbClr val="1F497D"/>
              </a:solidFill>
              <a:latin typeface="微軟正黑體" panose="020B0604030504040204" pitchFamily="34" charset="-120"/>
              <a:ea typeface="微軟正黑體" panose="020B0604030504040204" pitchFamily="34" charset="-120"/>
            </a:endParaRPr>
          </a:p>
          <a:p>
            <a:pPr defTabSz="914044">
              <a:spcBef>
                <a:spcPct val="0"/>
              </a:spcBef>
            </a:pPr>
            <a:r>
              <a:rPr lang="en-US" altLang="zh-TW" sz="2200" b="1" dirty="0">
                <a:solidFill>
                  <a:srgbClr val="1F497D"/>
                </a:solidFill>
                <a:latin typeface="微軟正黑體" panose="020B0604030504040204" pitchFamily="34" charset="-120"/>
                <a:ea typeface="微軟正黑體" panose="020B0604030504040204" pitchFamily="34" charset="-120"/>
              </a:rPr>
              <a:t> </a:t>
            </a:r>
            <a:r>
              <a:rPr lang="en-US" altLang="zh-TW" sz="2200" b="1" dirty="0" smtClean="0">
                <a:solidFill>
                  <a:srgbClr val="1F497D"/>
                </a:solidFill>
                <a:latin typeface="微軟正黑體" panose="020B0604030504040204" pitchFamily="34" charset="-120"/>
                <a:ea typeface="微軟正黑體" panose="020B0604030504040204" pitchFamily="34" charset="-120"/>
              </a:rPr>
              <a:t> 5.)</a:t>
            </a:r>
            <a:r>
              <a:rPr lang="en-US" altLang="zh-TW" sz="2200" b="1" dirty="0" err="1" smtClean="0">
                <a:solidFill>
                  <a:srgbClr val="1F497D"/>
                </a:solidFill>
                <a:latin typeface="微軟正黑體" panose="020B0604030504040204" pitchFamily="34" charset="-120"/>
                <a:ea typeface="微軟正黑體" panose="020B0604030504040204" pitchFamily="34" charset="-120"/>
              </a:rPr>
              <a:t>Osram</a:t>
            </a:r>
            <a:r>
              <a:rPr lang="zh-TW" altLang="en-US" sz="2200" b="1" dirty="0" smtClean="0">
                <a:solidFill>
                  <a:srgbClr val="1F497D"/>
                </a:solidFill>
                <a:latin typeface="微軟正黑體" panose="020B0604030504040204" pitchFamily="34" charset="-120"/>
                <a:ea typeface="微軟正黑體" panose="020B0604030504040204" pitchFamily="34" charset="-120"/>
              </a:rPr>
              <a:t>照明用變壓器及電感均較</a:t>
            </a:r>
            <a:r>
              <a:rPr lang="en-US" altLang="zh-TW" sz="2200" b="1" dirty="0" smtClean="0">
                <a:solidFill>
                  <a:srgbClr val="1F497D"/>
                </a:solidFill>
                <a:latin typeface="微軟正黑體" panose="020B0604030504040204" pitchFamily="34" charset="-120"/>
                <a:ea typeface="微軟正黑體" panose="020B0604030504040204" pitchFamily="34" charset="-120"/>
              </a:rPr>
              <a:t>2017</a:t>
            </a:r>
            <a:r>
              <a:rPr lang="zh-TW" altLang="en-US" sz="2200" b="1" dirty="0" smtClean="0">
                <a:solidFill>
                  <a:srgbClr val="1F497D"/>
                </a:solidFill>
                <a:latin typeface="微軟正黑體" panose="020B0604030504040204" pitchFamily="34" charset="-120"/>
                <a:ea typeface="微軟正黑體" panose="020B0604030504040204" pitchFamily="34" charset="-120"/>
              </a:rPr>
              <a:t>年成長</a:t>
            </a:r>
            <a:r>
              <a:rPr lang="en-US" altLang="zh-TW" sz="2200" b="1" dirty="0" smtClean="0">
                <a:solidFill>
                  <a:srgbClr val="1F497D"/>
                </a:solidFill>
                <a:latin typeface="微軟正黑體" panose="020B0604030504040204" pitchFamily="34" charset="-120"/>
                <a:ea typeface="微軟正黑體" panose="020B0604030504040204" pitchFamily="34" charset="-120"/>
              </a:rPr>
              <a:t>,</a:t>
            </a:r>
            <a:r>
              <a:rPr lang="zh-TW" altLang="en-US" sz="2200" b="1" dirty="0" smtClean="0">
                <a:solidFill>
                  <a:srgbClr val="1F497D"/>
                </a:solidFill>
                <a:latin typeface="微軟正黑體" panose="020B0604030504040204" pitchFamily="34" charset="-120"/>
                <a:ea typeface="微軟正黑體" panose="020B0604030504040204" pitchFamily="34" charset="-120"/>
              </a:rPr>
              <a:t>分別為</a:t>
            </a:r>
            <a:r>
              <a:rPr lang="en-US" altLang="zh-TW" sz="2200" b="1" dirty="0" smtClean="0">
                <a:solidFill>
                  <a:srgbClr val="1F497D"/>
                </a:solidFill>
                <a:latin typeface="微軟正黑體" panose="020B0604030504040204" pitchFamily="34" charset="-120"/>
                <a:ea typeface="微軟正黑體" panose="020B0604030504040204" pitchFamily="34" charset="-120"/>
              </a:rPr>
              <a:t>15.82%</a:t>
            </a:r>
            <a:r>
              <a:rPr lang="zh-TW" altLang="en-US" sz="2200" b="1" dirty="0" smtClean="0">
                <a:solidFill>
                  <a:srgbClr val="1F497D"/>
                </a:solidFill>
                <a:latin typeface="微軟正黑體" panose="020B0604030504040204" pitchFamily="34" charset="-120"/>
                <a:ea typeface="微軟正黑體" panose="020B0604030504040204" pitchFamily="34" charset="-120"/>
              </a:rPr>
              <a:t>及</a:t>
            </a:r>
            <a:r>
              <a:rPr lang="en-US" altLang="zh-TW" sz="2200" b="1" dirty="0" smtClean="0">
                <a:solidFill>
                  <a:srgbClr val="1F497D"/>
                </a:solidFill>
                <a:latin typeface="微軟正黑體" panose="020B0604030504040204" pitchFamily="34" charset="-120"/>
                <a:ea typeface="微軟正黑體" panose="020B0604030504040204" pitchFamily="34" charset="-120"/>
              </a:rPr>
              <a:t>21.58%,</a:t>
            </a:r>
            <a:r>
              <a:rPr lang="zh-TW" altLang="en-US" sz="2200" b="1" dirty="0" smtClean="0">
                <a:solidFill>
                  <a:srgbClr val="1F497D"/>
                </a:solidFill>
                <a:latin typeface="微軟正黑體" panose="020B0604030504040204" pitchFamily="34" charset="-120"/>
                <a:ea typeface="微軟正黑體" panose="020B0604030504040204" pitchFamily="34" charset="-120"/>
              </a:rPr>
              <a:t>在整體</a:t>
            </a:r>
            <a:r>
              <a:rPr lang="zh-TW" altLang="en-US" sz="2200" b="1" dirty="0">
                <a:solidFill>
                  <a:srgbClr val="1F497D"/>
                </a:solidFill>
                <a:latin typeface="微軟正黑體" panose="020B0604030504040204" pitchFamily="34" charset="-120"/>
                <a:ea typeface="微軟正黑體" panose="020B0604030504040204" pitchFamily="34" charset="-120"/>
              </a:rPr>
              <a:t>營</a:t>
            </a:r>
            <a:r>
              <a:rPr lang="zh-TW" altLang="en-US" sz="2200" b="1" dirty="0" smtClean="0">
                <a:solidFill>
                  <a:srgbClr val="1F497D"/>
                </a:solidFill>
                <a:latin typeface="微軟正黑體" panose="020B0604030504040204" pitchFamily="34" charset="-120"/>
                <a:ea typeface="微軟正黑體" panose="020B0604030504040204" pitchFamily="34" charset="-120"/>
              </a:rPr>
              <a:t>收佔比上分別為</a:t>
            </a:r>
            <a:r>
              <a:rPr lang="en-US" altLang="zh-TW" sz="2200" b="1" dirty="0" smtClean="0">
                <a:solidFill>
                  <a:srgbClr val="1F497D"/>
                </a:solidFill>
                <a:latin typeface="微軟正黑體" panose="020B0604030504040204" pitchFamily="34" charset="-120"/>
                <a:ea typeface="微軟正黑體" panose="020B0604030504040204" pitchFamily="34" charset="-120"/>
              </a:rPr>
              <a:t>27.22%</a:t>
            </a:r>
            <a:r>
              <a:rPr lang="zh-TW" altLang="en-US" sz="2200" b="1" dirty="0" smtClean="0">
                <a:solidFill>
                  <a:srgbClr val="1F497D"/>
                </a:solidFill>
                <a:latin typeface="微軟正黑體" panose="020B0604030504040204" pitchFamily="34" charset="-120"/>
                <a:ea typeface="微軟正黑體" panose="020B0604030504040204" pitchFamily="34" charset="-120"/>
              </a:rPr>
              <a:t>及</a:t>
            </a:r>
            <a:r>
              <a:rPr lang="en-US" altLang="zh-TW" sz="2200" b="1" dirty="0" smtClean="0">
                <a:solidFill>
                  <a:srgbClr val="1F497D"/>
                </a:solidFill>
                <a:latin typeface="微軟正黑體" panose="020B0604030504040204" pitchFamily="34" charset="-120"/>
                <a:ea typeface="微軟正黑體" panose="020B0604030504040204" pitchFamily="34" charset="-120"/>
              </a:rPr>
              <a:t>8.06%.</a:t>
            </a:r>
          </a:p>
          <a:p>
            <a:pPr defTabSz="914044">
              <a:spcBef>
                <a:spcPct val="0"/>
              </a:spcBef>
            </a:pPr>
            <a:endParaRPr lang="en-US" altLang="zh-TW" sz="2000" dirty="0">
              <a:solidFill>
                <a:srgbClr val="1F497D"/>
              </a:solidFill>
              <a:latin typeface="標楷體" pitchFamily="65" charset="-120"/>
              <a:ea typeface="標楷體" pitchFamily="65" charset="-120"/>
            </a:endParaRPr>
          </a:p>
        </p:txBody>
      </p:sp>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13100" y="642019"/>
            <a:ext cx="3856738" cy="85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671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15567" y="1280671"/>
            <a:ext cx="8351520" cy="64135"/>
          </a:xfrm>
          <a:custGeom>
            <a:avLst/>
            <a:gdLst/>
            <a:ahLst/>
            <a:cxnLst/>
            <a:rect l="l" t="t" r="r" b="b"/>
            <a:pathLst>
              <a:path w="8351520" h="64134">
                <a:moveTo>
                  <a:pt x="0" y="0"/>
                </a:moveTo>
                <a:lnTo>
                  <a:pt x="0" y="54864"/>
                </a:lnTo>
                <a:lnTo>
                  <a:pt x="8351520" y="64008"/>
                </a:lnTo>
                <a:lnTo>
                  <a:pt x="8351520" y="6096"/>
                </a:lnTo>
                <a:lnTo>
                  <a:pt x="0" y="0"/>
                </a:lnTo>
                <a:close/>
              </a:path>
            </a:pathLst>
          </a:custGeom>
          <a:solidFill>
            <a:srgbClr val="FF6600"/>
          </a:solidFill>
        </p:spPr>
        <p:txBody>
          <a:bodyPr wrap="square" lIns="0" tIns="0" rIns="0" bIns="0" rtlCol="0"/>
          <a:lstStyle/>
          <a:p>
            <a:pPr defTabSz="914044"/>
            <a:endParaRPr>
              <a:solidFill>
                <a:prstClr val="black"/>
              </a:solidFill>
              <a:latin typeface="微軟正黑體" panose="020B0604030504040204" pitchFamily="34" charset="-120"/>
              <a:ea typeface="微軟正黑體" panose="020B0604030504040204" pitchFamily="34" charset="-120"/>
            </a:endParaRPr>
          </a:p>
        </p:txBody>
      </p:sp>
      <p:sp>
        <p:nvSpPr>
          <p:cNvPr id="4" name="object 4"/>
          <p:cNvSpPr/>
          <p:nvPr/>
        </p:nvSpPr>
        <p:spPr>
          <a:xfrm>
            <a:off x="1143000" y="719840"/>
            <a:ext cx="1792224" cy="521207"/>
          </a:xfrm>
          <a:prstGeom prst="rect">
            <a:avLst/>
          </a:prstGeom>
          <a:blipFill>
            <a:blip r:embed="rId2" cstate="print"/>
            <a:stretch>
              <a:fillRect/>
            </a:stretch>
          </a:blipFill>
        </p:spPr>
        <p:txBody>
          <a:bodyPr wrap="square" lIns="0" tIns="0" rIns="0" bIns="0" rtlCol="0"/>
          <a:lstStyle/>
          <a:p>
            <a:pPr defTabSz="914044"/>
            <a:endParaRPr>
              <a:solidFill>
                <a:prstClr val="black"/>
              </a:solidFill>
              <a:latin typeface="微軟正黑體" panose="020B0604030504040204" pitchFamily="34" charset="-120"/>
              <a:ea typeface="微軟正黑體" panose="020B0604030504040204" pitchFamily="34" charset="-120"/>
            </a:endParaRPr>
          </a:p>
        </p:txBody>
      </p:sp>
      <p:sp>
        <p:nvSpPr>
          <p:cNvPr id="5" name="object 5"/>
          <p:cNvSpPr/>
          <p:nvPr/>
        </p:nvSpPr>
        <p:spPr>
          <a:xfrm>
            <a:off x="4934711" y="1754377"/>
            <a:ext cx="70104" cy="135889"/>
          </a:xfrm>
          <a:prstGeom prst="rect">
            <a:avLst/>
          </a:prstGeom>
          <a:blipFill>
            <a:blip r:embed="rId3" cstate="print"/>
            <a:stretch>
              <a:fillRect/>
            </a:stretch>
          </a:blipFill>
        </p:spPr>
        <p:txBody>
          <a:bodyPr wrap="square" lIns="0" tIns="0" rIns="0" bIns="0" rtlCol="0"/>
          <a:lstStyle/>
          <a:p>
            <a:pPr defTabSz="914044"/>
            <a:endParaRPr>
              <a:solidFill>
                <a:prstClr val="black"/>
              </a:solidFill>
              <a:latin typeface="微軟正黑體" panose="020B0604030504040204" pitchFamily="34" charset="-120"/>
              <a:ea typeface="微軟正黑體" panose="020B0604030504040204" pitchFamily="34" charset="-120"/>
            </a:endParaRPr>
          </a:p>
        </p:txBody>
      </p:sp>
      <p:sp>
        <p:nvSpPr>
          <p:cNvPr id="6" name="object 6"/>
          <p:cNvSpPr/>
          <p:nvPr/>
        </p:nvSpPr>
        <p:spPr>
          <a:xfrm>
            <a:off x="9595104" y="1830577"/>
            <a:ext cx="36576" cy="59690"/>
          </a:xfrm>
          <a:prstGeom prst="rect">
            <a:avLst/>
          </a:prstGeom>
          <a:blipFill>
            <a:blip r:embed="rId4" cstate="print"/>
            <a:stretch>
              <a:fillRect/>
            </a:stretch>
          </a:blipFill>
        </p:spPr>
        <p:txBody>
          <a:bodyPr wrap="square" lIns="0" tIns="0" rIns="0" bIns="0" rtlCol="0"/>
          <a:lstStyle/>
          <a:p>
            <a:pPr defTabSz="914044"/>
            <a:endParaRPr>
              <a:solidFill>
                <a:prstClr val="black"/>
              </a:solidFill>
              <a:latin typeface="微軟正黑體" panose="020B0604030504040204" pitchFamily="34" charset="-120"/>
              <a:ea typeface="微軟正黑體" panose="020B0604030504040204" pitchFamily="34" charset="-120"/>
            </a:endParaRPr>
          </a:p>
        </p:txBody>
      </p:sp>
      <p:sp>
        <p:nvSpPr>
          <p:cNvPr id="7" name="object 7"/>
          <p:cNvSpPr/>
          <p:nvPr/>
        </p:nvSpPr>
        <p:spPr>
          <a:xfrm>
            <a:off x="4977387" y="1537208"/>
            <a:ext cx="4642103" cy="292099"/>
          </a:xfrm>
          <a:prstGeom prst="rect">
            <a:avLst/>
          </a:prstGeom>
          <a:blipFill>
            <a:blip r:embed="rId5" cstate="print"/>
            <a:stretch>
              <a:fillRect/>
            </a:stretch>
          </a:blipFill>
        </p:spPr>
        <p:txBody>
          <a:bodyPr wrap="square" lIns="0" tIns="0" rIns="0" bIns="0" rtlCol="0"/>
          <a:lstStyle/>
          <a:p>
            <a:pPr defTabSz="914044"/>
            <a:endParaRPr>
              <a:solidFill>
                <a:prstClr val="black"/>
              </a:solidFill>
              <a:latin typeface="微軟正黑體" panose="020B0604030504040204" pitchFamily="34" charset="-120"/>
              <a:ea typeface="微軟正黑體" panose="020B0604030504040204" pitchFamily="34" charset="-120"/>
            </a:endParaRPr>
          </a:p>
        </p:txBody>
      </p:sp>
      <p:sp>
        <p:nvSpPr>
          <p:cNvPr id="8" name="object 8"/>
          <p:cNvSpPr/>
          <p:nvPr/>
        </p:nvSpPr>
        <p:spPr>
          <a:xfrm>
            <a:off x="4928615" y="1890266"/>
            <a:ext cx="51816" cy="2575560"/>
          </a:xfrm>
          <a:prstGeom prst="rect">
            <a:avLst/>
          </a:prstGeom>
          <a:blipFill>
            <a:blip r:embed="rId6" cstate="print"/>
            <a:stretch>
              <a:fillRect/>
            </a:stretch>
          </a:blipFill>
        </p:spPr>
        <p:txBody>
          <a:bodyPr wrap="square" lIns="0" tIns="0" rIns="0" bIns="0" rtlCol="0"/>
          <a:lstStyle/>
          <a:p>
            <a:pPr defTabSz="914044"/>
            <a:endParaRPr>
              <a:solidFill>
                <a:prstClr val="black"/>
              </a:solidFill>
              <a:latin typeface="微軟正黑體" panose="020B0604030504040204" pitchFamily="34" charset="-120"/>
              <a:ea typeface="微軟正黑體" panose="020B0604030504040204" pitchFamily="34" charset="-120"/>
            </a:endParaRPr>
          </a:p>
        </p:txBody>
      </p:sp>
      <p:sp>
        <p:nvSpPr>
          <p:cNvPr id="9" name="object 9"/>
          <p:cNvSpPr/>
          <p:nvPr/>
        </p:nvSpPr>
        <p:spPr>
          <a:xfrm>
            <a:off x="9585958" y="1890266"/>
            <a:ext cx="48768" cy="2575560"/>
          </a:xfrm>
          <a:prstGeom prst="rect">
            <a:avLst/>
          </a:prstGeom>
          <a:blipFill>
            <a:blip r:embed="rId7" cstate="print"/>
            <a:stretch>
              <a:fillRect/>
            </a:stretch>
          </a:blipFill>
        </p:spPr>
        <p:txBody>
          <a:bodyPr wrap="square" lIns="0" tIns="0" rIns="0" bIns="0" rtlCol="0"/>
          <a:lstStyle/>
          <a:p>
            <a:pPr defTabSz="914044"/>
            <a:endParaRPr>
              <a:solidFill>
                <a:prstClr val="black"/>
              </a:solidFill>
              <a:latin typeface="微軟正黑體" panose="020B0604030504040204" pitchFamily="34" charset="-120"/>
              <a:ea typeface="微軟正黑體" panose="020B0604030504040204" pitchFamily="34" charset="-120"/>
            </a:endParaRPr>
          </a:p>
        </p:txBody>
      </p:sp>
      <p:sp>
        <p:nvSpPr>
          <p:cNvPr id="11" name="object 11"/>
          <p:cNvSpPr/>
          <p:nvPr/>
        </p:nvSpPr>
        <p:spPr>
          <a:xfrm>
            <a:off x="9595104" y="1830577"/>
            <a:ext cx="36576" cy="59690"/>
          </a:xfrm>
          <a:prstGeom prst="rect">
            <a:avLst/>
          </a:prstGeom>
          <a:blipFill>
            <a:blip r:embed="rId8" cstate="print"/>
            <a:stretch>
              <a:fillRect/>
            </a:stretch>
          </a:blipFill>
        </p:spPr>
        <p:txBody>
          <a:bodyPr wrap="square" lIns="0" tIns="0" rIns="0" bIns="0" rtlCol="0"/>
          <a:lstStyle/>
          <a:p>
            <a:pPr defTabSz="914044"/>
            <a:endParaRPr>
              <a:solidFill>
                <a:prstClr val="black"/>
              </a:solidFill>
              <a:latin typeface="微軟正黑體" panose="020B0604030504040204" pitchFamily="34" charset="-120"/>
              <a:ea typeface="微軟正黑體" panose="020B0604030504040204" pitchFamily="34" charset="-120"/>
            </a:endParaRPr>
          </a:p>
        </p:txBody>
      </p:sp>
      <p:sp>
        <p:nvSpPr>
          <p:cNvPr id="17" name="object 17"/>
          <p:cNvSpPr txBox="1">
            <a:spLocks noGrp="1"/>
          </p:cNvSpPr>
          <p:nvPr>
            <p:ph type="title"/>
          </p:nvPr>
        </p:nvSpPr>
        <p:spPr>
          <a:xfrm>
            <a:off x="3903982" y="664971"/>
            <a:ext cx="2966718" cy="492443"/>
          </a:xfrm>
          <a:prstGeom prst="rect">
            <a:avLst/>
          </a:prstGeom>
        </p:spPr>
        <p:txBody>
          <a:bodyPr vert="horz" wrap="square" lIns="0" tIns="0" rIns="0" bIns="0" rtlCol="0">
            <a:spAutoFit/>
          </a:bodyPr>
          <a:lstStyle/>
          <a:p>
            <a:pPr marL="12696"/>
            <a:r>
              <a:rPr lang="zh-TW" altLang="en-US" sz="3200" spc="-5" dirty="0">
                <a:latin typeface="微軟正黑體" panose="020B0604030504040204" pitchFamily="34" charset="-120"/>
                <a:ea typeface="微軟正黑體" panose="020B0604030504040204" pitchFamily="34" charset="-120"/>
              </a:rPr>
              <a:t>營運展望</a:t>
            </a:r>
            <a:endParaRPr sz="3200" spc="-5" dirty="0">
              <a:latin typeface="微軟正黑體" panose="020B0604030504040204" pitchFamily="34" charset="-120"/>
              <a:ea typeface="微軟正黑體" panose="020B0604030504040204" pitchFamily="34" charset="-120"/>
            </a:endParaRPr>
          </a:p>
        </p:txBody>
      </p:sp>
      <p:sp>
        <p:nvSpPr>
          <p:cNvPr id="2" name="矩形 1"/>
          <p:cNvSpPr/>
          <p:nvPr/>
        </p:nvSpPr>
        <p:spPr>
          <a:xfrm>
            <a:off x="546100" y="1410278"/>
            <a:ext cx="10121900" cy="6586418"/>
          </a:xfrm>
          <a:prstGeom prst="rect">
            <a:avLst/>
          </a:prstGeom>
        </p:spPr>
        <p:txBody>
          <a:bodyPr wrap="square">
            <a:spAutoFit/>
          </a:bodyPr>
          <a:lstStyle/>
          <a:p>
            <a:pPr defTabSz="914044"/>
            <a:r>
              <a:rPr lang="zh-TW" altLang="en-US" sz="2400" b="1" dirty="0" smtClean="0">
                <a:solidFill>
                  <a:srgbClr val="1F497D"/>
                </a:solidFill>
                <a:latin typeface="微軟正黑體" panose="020B0604030504040204" pitchFamily="34" charset="-120"/>
                <a:ea typeface="微軟正黑體" panose="020B0604030504040204" pitchFamily="34" charset="-120"/>
              </a:rPr>
              <a:t>未來展望</a:t>
            </a:r>
            <a:r>
              <a:rPr lang="en-US" altLang="zh-TW" sz="2400" b="1" dirty="0" smtClean="0">
                <a:solidFill>
                  <a:srgbClr val="1F497D"/>
                </a:solidFill>
                <a:latin typeface="微軟正黑體" panose="020B0604030504040204" pitchFamily="34" charset="-120"/>
                <a:ea typeface="微軟正黑體" panose="020B0604030504040204" pitchFamily="34" charset="-120"/>
              </a:rPr>
              <a:t>:</a:t>
            </a:r>
            <a:endParaRPr lang="zh-TW" altLang="en-US" sz="2400" b="1" dirty="0">
              <a:solidFill>
                <a:srgbClr val="1F497D"/>
              </a:solidFill>
              <a:latin typeface="微軟正黑體" panose="020B0604030504040204" pitchFamily="34" charset="-120"/>
              <a:ea typeface="微軟正黑體" panose="020B0604030504040204" pitchFamily="34" charset="-120"/>
            </a:endParaRPr>
          </a:p>
          <a:p>
            <a:pPr defTabSz="914044"/>
            <a:r>
              <a:rPr lang="zh-TW" altLang="en-US" sz="2400" b="1" dirty="0" smtClean="0">
                <a:solidFill>
                  <a:srgbClr val="1F497D"/>
                </a:solidFill>
                <a:latin typeface="微軟正黑體" panose="020B0604030504040204" pitchFamily="34" charset="-120"/>
                <a:ea typeface="微軟正黑體" panose="020B0604030504040204" pitchFamily="34" charset="-120"/>
              </a:rPr>
              <a:t>公司</a:t>
            </a:r>
            <a:r>
              <a:rPr lang="zh-TW" altLang="en-US" sz="2400" b="1" dirty="0">
                <a:solidFill>
                  <a:srgbClr val="1F497D"/>
                </a:solidFill>
                <a:latin typeface="微軟正黑體" panose="020B0604030504040204" pitchFamily="34" charset="-120"/>
                <a:ea typeface="微軟正黑體" panose="020B0604030504040204" pitchFamily="34" charset="-120"/>
              </a:rPr>
              <a:t>跨足電磁</a:t>
            </a:r>
            <a:r>
              <a:rPr lang="zh-TW" altLang="en-US" sz="2400" b="1" dirty="0" smtClean="0">
                <a:solidFill>
                  <a:srgbClr val="1F497D"/>
                </a:solidFill>
                <a:latin typeface="微軟正黑體" panose="020B0604030504040204" pitchFamily="34" charset="-120"/>
                <a:ea typeface="微軟正黑體" panose="020B0604030504040204" pitchFamily="34" charset="-120"/>
              </a:rPr>
              <a:t>領域超過三十年</a:t>
            </a:r>
            <a:r>
              <a:rPr lang="zh-TW" altLang="en-US" sz="2400" b="1" dirty="0">
                <a:solidFill>
                  <a:srgbClr val="1F497D"/>
                </a:solidFill>
                <a:latin typeface="微軟正黑體" panose="020B0604030504040204" pitchFamily="34" charset="-120"/>
                <a:ea typeface="微軟正黑體" panose="020B0604030504040204" pitchFamily="34" charset="-120"/>
              </a:rPr>
              <a:t>，擠身世界級前端供應商，長期與國際</a:t>
            </a:r>
            <a:r>
              <a:rPr lang="en-US" altLang="zh-TW" sz="2400" b="1" dirty="0">
                <a:solidFill>
                  <a:srgbClr val="1F497D"/>
                </a:solidFill>
                <a:latin typeface="微軟正黑體" panose="020B0604030504040204" pitchFamily="34" charset="-120"/>
                <a:ea typeface="微軟正黑體" panose="020B0604030504040204" pitchFamily="34" charset="-120"/>
              </a:rPr>
              <a:t>IC</a:t>
            </a:r>
            <a:r>
              <a:rPr lang="zh-TW" altLang="en-US" sz="2400" b="1" dirty="0">
                <a:solidFill>
                  <a:srgbClr val="1F497D"/>
                </a:solidFill>
                <a:latin typeface="微軟正黑體" panose="020B0604030504040204" pitchFamily="34" charset="-120"/>
                <a:ea typeface="微軟正黑體" panose="020B0604030504040204" pitchFamily="34" charset="-120"/>
              </a:rPr>
              <a:t>大廠</a:t>
            </a:r>
            <a:r>
              <a:rPr lang="en-US" altLang="zh-TW" sz="2400" b="1" dirty="0" smtClean="0">
                <a:solidFill>
                  <a:srgbClr val="1F497D"/>
                </a:solidFill>
                <a:latin typeface="微軟正黑體" panose="020B0604030504040204" pitchFamily="34" charset="-120"/>
                <a:ea typeface="微軟正黑體" panose="020B0604030504040204" pitchFamily="34" charset="-120"/>
              </a:rPr>
              <a:t>(Broadcom</a:t>
            </a:r>
            <a:r>
              <a:rPr lang="en-US" altLang="zh-TW" sz="2400" b="1" dirty="0">
                <a:solidFill>
                  <a:srgbClr val="1F497D"/>
                </a:solidFill>
                <a:latin typeface="微軟正黑體" panose="020B0604030504040204" pitchFamily="34" charset="-120"/>
                <a:ea typeface="微軟正黑體" panose="020B0604030504040204" pitchFamily="34" charset="-120"/>
              </a:rPr>
              <a:t>, Intel(Lantiq), Metanoia …etc.) </a:t>
            </a:r>
            <a:r>
              <a:rPr lang="zh-TW" altLang="en-US" sz="2400" b="1" dirty="0">
                <a:solidFill>
                  <a:srgbClr val="1F497D"/>
                </a:solidFill>
                <a:latin typeface="微軟正黑體" panose="020B0604030504040204" pitchFamily="34" charset="-120"/>
                <a:ea typeface="微軟正黑體" panose="020B0604030504040204" pitchFamily="34" charset="-120"/>
              </a:rPr>
              <a:t>合作開發。隨著以下新技術新產品的發展，電磁零件產業的發展未來仍具極強的成長性</a:t>
            </a:r>
            <a:r>
              <a:rPr lang="zh-TW" altLang="en-US" sz="2400" b="1" dirty="0" smtClean="0">
                <a:solidFill>
                  <a:srgbClr val="1F497D"/>
                </a:solidFill>
                <a:latin typeface="微軟正黑體" panose="020B0604030504040204" pitchFamily="34" charset="-120"/>
                <a:ea typeface="微軟正黑體" panose="020B0604030504040204" pitchFamily="34" charset="-120"/>
              </a:rPr>
              <a:t>。</a:t>
            </a:r>
            <a:endParaRPr lang="en-US" altLang="zh-TW" sz="2400" b="1" dirty="0" smtClean="0">
              <a:solidFill>
                <a:srgbClr val="1F497D"/>
              </a:solidFill>
              <a:latin typeface="微軟正黑體" panose="020B0604030504040204" pitchFamily="34" charset="-120"/>
              <a:ea typeface="微軟正黑體" panose="020B0604030504040204" pitchFamily="34" charset="-120"/>
            </a:endParaRPr>
          </a:p>
          <a:p>
            <a:pPr defTabSz="914044"/>
            <a:endParaRPr lang="zh-TW" altLang="en-US" sz="2400" b="1" dirty="0">
              <a:solidFill>
                <a:srgbClr val="1F497D"/>
              </a:solidFill>
              <a:latin typeface="微軟正黑體" panose="020B0604030504040204" pitchFamily="34" charset="-120"/>
              <a:ea typeface="微軟正黑體" panose="020B0604030504040204" pitchFamily="34" charset="-120"/>
            </a:endParaRPr>
          </a:p>
          <a:p>
            <a:pPr defTabSz="914044"/>
            <a:r>
              <a:rPr lang="en-US" altLang="zh-TW" sz="2400" b="1" dirty="0">
                <a:solidFill>
                  <a:srgbClr val="1F497D"/>
                </a:solidFill>
                <a:latin typeface="微軟正黑體" panose="020B0604030504040204" pitchFamily="34" charset="-120"/>
                <a:ea typeface="微軟正黑體" panose="020B0604030504040204" pitchFamily="34" charset="-120"/>
              </a:rPr>
              <a:t>1</a:t>
            </a:r>
            <a:r>
              <a:rPr lang="en-US" altLang="zh-TW" sz="2400" b="1" dirty="0" smtClean="0">
                <a:solidFill>
                  <a:srgbClr val="1F497D"/>
                </a:solidFill>
                <a:latin typeface="微軟正黑體" panose="020B0604030504040204" pitchFamily="34" charset="-120"/>
                <a:ea typeface="微軟正黑體" panose="020B0604030504040204" pitchFamily="34" charset="-120"/>
              </a:rPr>
              <a:t>.</a:t>
            </a:r>
            <a:r>
              <a:rPr lang="zh-TW" altLang="en-US" sz="2400" b="1" dirty="0" smtClean="0">
                <a:solidFill>
                  <a:srgbClr val="1F497D"/>
                </a:solidFill>
                <a:latin typeface="微軟正黑體" panose="020B0604030504040204" pitchFamily="34" charset="-120"/>
                <a:ea typeface="微軟正黑體" panose="020B0604030504040204" pitchFamily="34" charset="-120"/>
              </a:rPr>
              <a:t>電力</a:t>
            </a:r>
            <a:r>
              <a:rPr lang="zh-TW" altLang="en-US" sz="2400" b="1" dirty="0">
                <a:solidFill>
                  <a:srgbClr val="1F497D"/>
                </a:solidFill>
                <a:latin typeface="微軟正黑體" panose="020B0604030504040204" pitchFamily="34" charset="-120"/>
                <a:ea typeface="微軟正黑體" panose="020B0604030504040204" pitchFamily="34" charset="-120"/>
              </a:rPr>
              <a:t>線通訊</a:t>
            </a:r>
            <a:r>
              <a:rPr lang="en-US" altLang="zh-TW" sz="2400" b="1" dirty="0">
                <a:solidFill>
                  <a:srgbClr val="1F497D"/>
                </a:solidFill>
                <a:latin typeface="微軟正黑體" panose="020B0604030504040204" pitchFamily="34" charset="-120"/>
                <a:ea typeface="微軟正黑體" panose="020B0604030504040204" pitchFamily="34" charset="-120"/>
              </a:rPr>
              <a:t>(PLC)</a:t>
            </a:r>
            <a:r>
              <a:rPr lang="zh-TW" altLang="en-US" sz="2400" b="1" dirty="0">
                <a:solidFill>
                  <a:srgbClr val="1F497D"/>
                </a:solidFill>
                <a:latin typeface="微軟正黑體" panose="020B0604030504040204" pitchFamily="34" charset="-120"/>
                <a:ea typeface="微軟正黑體" panose="020B0604030504040204" pitchFamily="34" charset="-120"/>
              </a:rPr>
              <a:t>市場在智慧電網</a:t>
            </a:r>
            <a:r>
              <a:rPr lang="en-US" altLang="zh-TW" sz="2400" b="1" dirty="0">
                <a:solidFill>
                  <a:srgbClr val="1F497D"/>
                </a:solidFill>
                <a:latin typeface="微軟正黑體" panose="020B0604030504040204" pitchFamily="34" charset="-120"/>
                <a:ea typeface="微軟正黑體" panose="020B0604030504040204" pitchFamily="34" charset="-120"/>
              </a:rPr>
              <a:t>(Smart Grid/Energy Meters)</a:t>
            </a:r>
            <a:r>
              <a:rPr lang="zh-TW" altLang="en-US" sz="2400" b="1" dirty="0">
                <a:solidFill>
                  <a:srgbClr val="1F497D"/>
                </a:solidFill>
                <a:latin typeface="微軟正黑體" panose="020B0604030504040204" pitchFamily="34" charset="-120"/>
                <a:ea typeface="微軟正黑體" panose="020B0604030504040204" pitchFamily="34" charset="-120"/>
              </a:rPr>
              <a:t>與智慧家庭</a:t>
            </a:r>
            <a:r>
              <a:rPr lang="en-US" altLang="zh-TW" sz="2400" b="1" dirty="0">
                <a:solidFill>
                  <a:srgbClr val="1F497D"/>
                </a:solidFill>
                <a:latin typeface="微軟正黑體" panose="020B0604030504040204" pitchFamily="34" charset="-120"/>
                <a:ea typeface="微軟正黑體" panose="020B0604030504040204" pitchFamily="34" charset="-120"/>
              </a:rPr>
              <a:t>(Smart Home)</a:t>
            </a:r>
            <a:r>
              <a:rPr lang="zh-TW" altLang="en-US" sz="2400" b="1" dirty="0">
                <a:solidFill>
                  <a:srgbClr val="1F497D"/>
                </a:solidFill>
                <a:latin typeface="微軟正黑體" panose="020B0604030504040204" pitchFamily="34" charset="-120"/>
                <a:ea typeface="微軟正黑體" panose="020B0604030504040204" pitchFamily="34" charset="-120"/>
              </a:rPr>
              <a:t>的</a:t>
            </a:r>
            <a:r>
              <a:rPr lang="zh-TW" altLang="en-US" sz="2400" b="1" dirty="0" smtClean="0">
                <a:solidFill>
                  <a:srgbClr val="1F497D"/>
                </a:solidFill>
                <a:latin typeface="微軟正黑體" panose="020B0604030504040204" pitchFamily="34" charset="-120"/>
                <a:ea typeface="微軟正黑體" panose="020B0604030504040204" pitchFamily="34" charset="-120"/>
              </a:rPr>
              <a:t>應用</a:t>
            </a:r>
            <a:endParaRPr lang="en-US" altLang="zh-TW" sz="2400" b="1" dirty="0" smtClean="0">
              <a:solidFill>
                <a:srgbClr val="1F497D"/>
              </a:solidFill>
              <a:latin typeface="微軟正黑體" panose="020B0604030504040204" pitchFamily="34" charset="-120"/>
              <a:ea typeface="微軟正黑體" panose="020B0604030504040204" pitchFamily="34" charset="-120"/>
            </a:endParaRPr>
          </a:p>
          <a:p>
            <a:pPr defTabSz="914044"/>
            <a:r>
              <a:rPr lang="en-US" altLang="zh-TW" sz="2400" b="1" dirty="0">
                <a:solidFill>
                  <a:srgbClr val="1F497D"/>
                </a:solidFill>
                <a:latin typeface="微軟正黑體" panose="020B0604030504040204" pitchFamily="34" charset="-120"/>
                <a:ea typeface="微軟正黑體" panose="020B0604030504040204" pitchFamily="34" charset="-120"/>
              </a:rPr>
              <a:t> </a:t>
            </a:r>
            <a:r>
              <a:rPr lang="zh-TW" altLang="en-US" sz="2400" b="1" dirty="0" smtClean="0">
                <a:solidFill>
                  <a:srgbClr val="1F497D"/>
                </a:solidFill>
                <a:latin typeface="微軟正黑體" panose="020B0604030504040204" pitchFamily="34" charset="-120"/>
                <a:ea typeface="微軟正黑體" panose="020B0604030504040204" pitchFamily="34" charset="-120"/>
              </a:rPr>
              <a:t> 需求</a:t>
            </a:r>
            <a:r>
              <a:rPr lang="zh-TW" altLang="en-US" sz="2400" b="1" dirty="0">
                <a:solidFill>
                  <a:srgbClr val="1F497D"/>
                </a:solidFill>
                <a:latin typeface="微軟正黑體" panose="020B0604030504040204" pitchFamily="34" charset="-120"/>
                <a:ea typeface="微軟正黑體" panose="020B0604030504040204" pitchFamily="34" charset="-120"/>
              </a:rPr>
              <a:t>正快速茁壯</a:t>
            </a:r>
            <a:r>
              <a:rPr lang="zh-TW" altLang="en-US" sz="2400" b="1" dirty="0" smtClean="0">
                <a:solidFill>
                  <a:srgbClr val="1F497D"/>
                </a:solidFill>
                <a:latin typeface="微軟正黑體" panose="020B0604030504040204" pitchFamily="34" charset="-120"/>
                <a:ea typeface="微軟正黑體" panose="020B0604030504040204" pitchFamily="34" charset="-120"/>
              </a:rPr>
              <a:t>。</a:t>
            </a:r>
            <a:endParaRPr lang="en-US" altLang="zh-TW" sz="2400" b="1" dirty="0" smtClean="0">
              <a:solidFill>
                <a:srgbClr val="1F497D"/>
              </a:solidFill>
              <a:latin typeface="微軟正黑體" panose="020B0604030504040204" pitchFamily="34" charset="-120"/>
              <a:ea typeface="微軟正黑體" panose="020B0604030504040204" pitchFamily="34" charset="-120"/>
            </a:endParaRPr>
          </a:p>
          <a:p>
            <a:pPr defTabSz="914044"/>
            <a:endParaRPr lang="zh-TW" altLang="en-US" sz="2400" b="1" dirty="0">
              <a:solidFill>
                <a:srgbClr val="1F497D"/>
              </a:solidFill>
              <a:latin typeface="微軟正黑體" panose="020B0604030504040204" pitchFamily="34" charset="-120"/>
              <a:ea typeface="微軟正黑體" panose="020B0604030504040204" pitchFamily="34" charset="-120"/>
            </a:endParaRPr>
          </a:p>
          <a:p>
            <a:pPr defTabSz="914044"/>
            <a:r>
              <a:rPr lang="en-US" altLang="zh-TW" sz="2400" b="1" dirty="0">
                <a:solidFill>
                  <a:srgbClr val="1F497D"/>
                </a:solidFill>
                <a:latin typeface="微軟正黑體" panose="020B0604030504040204" pitchFamily="34" charset="-120"/>
                <a:ea typeface="微軟正黑體" panose="020B0604030504040204" pitchFamily="34" charset="-120"/>
              </a:rPr>
              <a:t>2</a:t>
            </a:r>
            <a:r>
              <a:rPr lang="en-US" altLang="zh-TW" sz="2400" b="1" dirty="0" smtClean="0">
                <a:solidFill>
                  <a:srgbClr val="1F497D"/>
                </a:solidFill>
                <a:latin typeface="微軟正黑體" panose="020B0604030504040204" pitchFamily="34" charset="-120"/>
                <a:ea typeface="微軟正黑體" panose="020B0604030504040204" pitchFamily="34" charset="-120"/>
              </a:rPr>
              <a:t>.</a:t>
            </a:r>
            <a:r>
              <a:rPr lang="zh-TW" altLang="en-US" sz="2400" b="1" dirty="0" smtClean="0">
                <a:solidFill>
                  <a:srgbClr val="1F497D"/>
                </a:solidFill>
                <a:latin typeface="微軟正黑體" panose="020B0604030504040204" pitchFamily="34" charset="-120"/>
                <a:ea typeface="微軟正黑體" panose="020B0604030504040204" pitchFamily="34" charset="-120"/>
              </a:rPr>
              <a:t>寬頻網路</a:t>
            </a:r>
            <a:r>
              <a:rPr lang="zh-TW" altLang="en-US" sz="2400" b="1" dirty="0">
                <a:solidFill>
                  <a:srgbClr val="1F497D"/>
                </a:solidFill>
                <a:latin typeface="微軟正黑體" panose="020B0604030504040204" pitchFamily="34" charset="-120"/>
                <a:ea typeface="微軟正黑體" panose="020B0604030504040204" pitchFamily="34" charset="-120"/>
              </a:rPr>
              <a:t>通訊由</a:t>
            </a:r>
            <a:r>
              <a:rPr lang="en-US" altLang="zh-TW" sz="2400" b="1" dirty="0">
                <a:solidFill>
                  <a:srgbClr val="1F497D"/>
                </a:solidFill>
                <a:latin typeface="微軟正黑體" panose="020B0604030504040204" pitchFamily="34" charset="-120"/>
                <a:ea typeface="微軟正黑體" panose="020B0604030504040204" pitchFamily="34" charset="-120"/>
              </a:rPr>
              <a:t>ADSL, VDSL, </a:t>
            </a:r>
            <a:r>
              <a:rPr lang="en-US" altLang="zh-TW" sz="2400" b="1" dirty="0" err="1" smtClean="0">
                <a:solidFill>
                  <a:srgbClr val="1F497D"/>
                </a:solidFill>
                <a:latin typeface="微軟正黑體" panose="020B0604030504040204" pitchFamily="34" charset="-120"/>
                <a:ea typeface="微軟正黑體" panose="020B0604030504040204" pitchFamily="34" charset="-120"/>
              </a:rPr>
              <a:t>G.fast</a:t>
            </a:r>
            <a:r>
              <a:rPr lang="zh-TW" altLang="en-US" sz="2400" b="1" dirty="0" smtClean="0">
                <a:solidFill>
                  <a:srgbClr val="1F497D"/>
                </a:solidFill>
                <a:latin typeface="微軟正黑體" panose="020B0604030504040204" pitchFamily="34" charset="-120"/>
                <a:ea typeface="微軟正黑體" panose="020B0604030504040204" pitchFamily="34" charset="-120"/>
              </a:rPr>
              <a:t>技術</a:t>
            </a:r>
            <a:r>
              <a:rPr lang="zh-TW" altLang="en-US" sz="2400" b="1" dirty="0">
                <a:solidFill>
                  <a:srgbClr val="1F497D"/>
                </a:solidFill>
                <a:latin typeface="微軟正黑體" panose="020B0604030504040204" pitchFamily="34" charset="-120"/>
                <a:ea typeface="微軟正黑體" panose="020B0604030504040204" pitchFamily="34" charset="-120"/>
              </a:rPr>
              <a:t>一路成長</a:t>
            </a:r>
            <a:r>
              <a:rPr lang="en-US" altLang="zh-TW" sz="2400" b="1" dirty="0">
                <a:solidFill>
                  <a:srgbClr val="1F497D"/>
                </a:solidFill>
                <a:latin typeface="微軟正黑體" panose="020B0604030504040204" pitchFamily="34" charset="-120"/>
                <a:ea typeface="微軟正黑體" panose="020B0604030504040204" pitchFamily="34" charset="-120"/>
              </a:rPr>
              <a:t>,</a:t>
            </a:r>
            <a:r>
              <a:rPr lang="zh-TW" altLang="en-US" sz="2400" b="1" dirty="0">
                <a:solidFill>
                  <a:srgbClr val="1F497D"/>
                </a:solidFill>
                <a:latin typeface="微軟正黑體" panose="020B0604030504040204" pitchFamily="34" charset="-120"/>
                <a:ea typeface="微軟正黑體" panose="020B0604030504040204" pitchFamily="34" charset="-120"/>
              </a:rPr>
              <a:t>目前</a:t>
            </a:r>
            <a:r>
              <a:rPr lang="zh-TW" altLang="en-US" sz="2400" b="1" dirty="0" smtClean="0">
                <a:solidFill>
                  <a:srgbClr val="1F497D"/>
                </a:solidFill>
                <a:latin typeface="微軟正黑體" panose="020B0604030504040204" pitchFamily="34" charset="-120"/>
                <a:ea typeface="微軟正黑體" panose="020B0604030504040204" pitchFamily="34" charset="-120"/>
              </a:rPr>
              <a:t>隨育樂影音等對</a:t>
            </a:r>
            <a:r>
              <a:rPr lang="zh-TW" altLang="en-US" sz="2400" b="1" dirty="0">
                <a:solidFill>
                  <a:srgbClr val="1F497D"/>
                </a:solidFill>
                <a:latin typeface="微軟正黑體" panose="020B0604030504040204" pitchFamily="34" charset="-120"/>
                <a:ea typeface="微軟正黑體" panose="020B0604030504040204" pitchFamily="34" charset="-120"/>
              </a:rPr>
              <a:t>網路頻寬的需求</a:t>
            </a:r>
            <a:r>
              <a:rPr lang="zh-TW" altLang="en-US" sz="2400" b="1" dirty="0" smtClean="0">
                <a:solidFill>
                  <a:srgbClr val="1F497D"/>
                </a:solidFill>
                <a:latin typeface="微軟正黑體" panose="020B0604030504040204" pitchFamily="34" charset="-120"/>
                <a:ea typeface="微軟正黑體" panose="020B0604030504040204" pitchFamily="34" charset="-120"/>
              </a:rPr>
              <a:t>，</a:t>
            </a:r>
            <a:r>
              <a:rPr lang="en-US" altLang="zh-TW" sz="2400" b="1" dirty="0" smtClean="0">
                <a:solidFill>
                  <a:srgbClr val="1F497D"/>
                </a:solidFill>
                <a:latin typeface="微軟正黑體" panose="020B0604030504040204" pitchFamily="34" charset="-120"/>
                <a:ea typeface="微軟正黑體" panose="020B0604030504040204" pitchFamily="34" charset="-120"/>
              </a:rPr>
              <a:t> </a:t>
            </a:r>
            <a:r>
              <a:rPr lang="zh-TW" altLang="en-US" sz="2400" b="1" dirty="0" smtClean="0">
                <a:solidFill>
                  <a:srgbClr val="1F497D"/>
                </a:solidFill>
                <a:latin typeface="微軟正黑體" panose="020B0604030504040204" pitchFamily="34" charset="-120"/>
                <a:ea typeface="微軟正黑體" panose="020B0604030504040204" pitchFamily="34" charset="-120"/>
              </a:rPr>
              <a:t>帶動</a:t>
            </a:r>
            <a:r>
              <a:rPr lang="zh-TW" altLang="en-US" sz="2400" b="1" dirty="0">
                <a:solidFill>
                  <a:srgbClr val="1F497D"/>
                </a:solidFill>
                <a:latin typeface="微軟正黑體" panose="020B0604030504040204" pitchFamily="34" charset="-120"/>
                <a:ea typeface="微軟正黑體" panose="020B0604030504040204" pitchFamily="34" charset="-120"/>
              </a:rPr>
              <a:t>市場不斷</a:t>
            </a:r>
            <a:r>
              <a:rPr lang="zh-TW" altLang="en-US" sz="2400" b="1" dirty="0" smtClean="0">
                <a:solidFill>
                  <a:srgbClr val="1F497D"/>
                </a:solidFill>
                <a:latin typeface="微軟正黑體" panose="020B0604030504040204" pitchFamily="34" charset="-120"/>
                <a:ea typeface="微軟正黑體" panose="020B0604030504040204" pitchFamily="34" charset="-120"/>
              </a:rPr>
              <a:t>成長</a:t>
            </a:r>
            <a:r>
              <a:rPr lang="en-US" altLang="zh-TW" sz="2400" b="1" dirty="0" smtClean="0">
                <a:solidFill>
                  <a:srgbClr val="1F497D"/>
                </a:solidFill>
                <a:latin typeface="微軟正黑體" panose="020B0604030504040204" pitchFamily="34" charset="-120"/>
                <a:ea typeface="微軟正黑體" panose="020B0604030504040204" pitchFamily="34" charset="-120"/>
              </a:rPr>
              <a:t>,</a:t>
            </a:r>
            <a:r>
              <a:rPr lang="zh-TW" altLang="en-US" sz="2400" b="1" dirty="0">
                <a:solidFill>
                  <a:srgbClr val="1F497D"/>
                </a:solidFill>
                <a:latin typeface="微軟正黑體" panose="020B0604030504040204" pitchFamily="34" charset="-120"/>
                <a:ea typeface="微軟正黑體" panose="020B0604030504040204" pitchFamily="34" charset="-120"/>
              </a:rPr>
              <a:t>環</a:t>
            </a:r>
            <a:r>
              <a:rPr lang="zh-TW" altLang="en-US" sz="2400" b="1" dirty="0" smtClean="0">
                <a:solidFill>
                  <a:srgbClr val="1F497D"/>
                </a:solidFill>
                <a:latin typeface="微軟正黑體" panose="020B0604030504040204" pitchFamily="34" charset="-120"/>
                <a:ea typeface="微軟正黑體" panose="020B0604030504040204" pitchFamily="34" charset="-120"/>
              </a:rPr>
              <a:t>科持續發展用於</a:t>
            </a:r>
            <a:r>
              <a:rPr lang="en-US" altLang="zh-TW" sz="2400" b="1" dirty="0" smtClean="0">
                <a:solidFill>
                  <a:srgbClr val="1F497D"/>
                </a:solidFill>
                <a:latin typeface="微軟正黑體" panose="020B0604030504040204" pitchFamily="34" charset="-120"/>
                <a:ea typeface="微軟正黑體" panose="020B0604030504040204" pitchFamily="34" charset="-120"/>
              </a:rPr>
              <a:t>G.FAST</a:t>
            </a:r>
            <a:r>
              <a:rPr lang="zh-TW" altLang="en-US" sz="2400" b="1" dirty="0" smtClean="0">
                <a:solidFill>
                  <a:srgbClr val="1F497D"/>
                </a:solidFill>
                <a:latin typeface="微軟正黑體" panose="020B0604030504040204" pitchFamily="34" charset="-120"/>
                <a:ea typeface="微軟正黑體" panose="020B0604030504040204" pitchFamily="34" charset="-120"/>
              </a:rPr>
              <a:t>技術第二</a:t>
            </a:r>
            <a:r>
              <a:rPr lang="en-US" altLang="zh-TW" sz="2400" b="1" dirty="0" smtClean="0">
                <a:solidFill>
                  <a:srgbClr val="1F497D"/>
                </a:solidFill>
                <a:latin typeface="微軟正黑體" panose="020B0604030504040204" pitchFamily="34" charset="-120"/>
                <a:ea typeface="微軟正黑體" panose="020B0604030504040204" pitchFamily="34" charset="-120"/>
              </a:rPr>
              <a:t>,</a:t>
            </a:r>
            <a:r>
              <a:rPr lang="zh-TW" altLang="en-US" sz="2400" b="1" dirty="0" smtClean="0">
                <a:solidFill>
                  <a:srgbClr val="1F497D"/>
                </a:solidFill>
                <a:latin typeface="微軟正黑體" panose="020B0604030504040204" pitchFamily="34" charset="-120"/>
                <a:ea typeface="微軟正黑體" panose="020B0604030504040204" pitchFamily="34" charset="-120"/>
              </a:rPr>
              <a:t>三代及</a:t>
            </a:r>
            <a:r>
              <a:rPr lang="en-US" altLang="zh-TW" sz="2400" b="1" dirty="0" err="1" smtClean="0">
                <a:solidFill>
                  <a:srgbClr val="1F497D"/>
                </a:solidFill>
                <a:latin typeface="微軟正黑體" panose="020B0604030504040204" pitchFamily="34" charset="-120"/>
                <a:ea typeface="微軟正黑體" panose="020B0604030504040204" pitchFamily="34" charset="-120"/>
              </a:rPr>
              <a:t>G.fast</a:t>
            </a:r>
            <a:r>
              <a:rPr lang="zh-TW" altLang="en-US" sz="2400" b="1" dirty="0" smtClean="0">
                <a:solidFill>
                  <a:srgbClr val="1F497D"/>
                </a:solidFill>
                <a:latin typeface="微軟正黑體" panose="020B0604030504040204" pitchFamily="34" charset="-120"/>
                <a:ea typeface="微軟正黑體" panose="020B0604030504040204" pitchFamily="34" charset="-120"/>
              </a:rPr>
              <a:t>結合</a:t>
            </a:r>
            <a:r>
              <a:rPr lang="en-US" altLang="zh-TW" sz="2400" b="1" dirty="0" smtClean="0">
                <a:solidFill>
                  <a:srgbClr val="1F497D"/>
                </a:solidFill>
                <a:latin typeface="微軟正黑體" panose="020B0604030504040204" pitchFamily="34" charset="-120"/>
                <a:ea typeface="微軟正黑體" panose="020B0604030504040204" pitchFamily="34" charset="-120"/>
              </a:rPr>
              <a:t>DSL</a:t>
            </a:r>
            <a:r>
              <a:rPr lang="zh-TW" altLang="en-US" sz="2400" b="1" dirty="0" smtClean="0">
                <a:solidFill>
                  <a:srgbClr val="1F497D"/>
                </a:solidFill>
                <a:latin typeface="微軟正黑體" panose="020B0604030504040204" pitchFamily="34" charset="-120"/>
                <a:ea typeface="微軟正黑體" panose="020B0604030504040204" pitchFamily="34" charset="-120"/>
              </a:rPr>
              <a:t>技術的磁性元件。另據</a:t>
            </a:r>
            <a:r>
              <a:rPr lang="zh-TW" altLang="en-US" sz="2400" b="1" dirty="0">
                <a:solidFill>
                  <a:srgbClr val="1F497D"/>
                </a:solidFill>
                <a:latin typeface="微軟正黑體" panose="020B0604030504040204" pitchFamily="34" charset="-120"/>
                <a:ea typeface="微軟正黑體" panose="020B0604030504040204" pitchFamily="34" charset="-120"/>
              </a:rPr>
              <a:t>市場研究公司</a:t>
            </a:r>
            <a:r>
              <a:rPr lang="en-US" altLang="zh-TW" sz="2400" b="1" dirty="0" err="1">
                <a:solidFill>
                  <a:srgbClr val="1F497D"/>
                </a:solidFill>
                <a:latin typeface="微軟正黑體" panose="020B0604030504040204" pitchFamily="34" charset="-120"/>
                <a:ea typeface="微軟正黑體" panose="020B0604030504040204" pitchFamily="34" charset="-120"/>
              </a:rPr>
              <a:t>Dell'Oro</a:t>
            </a:r>
            <a:r>
              <a:rPr lang="en-US" altLang="zh-TW" sz="2400" b="1" dirty="0">
                <a:solidFill>
                  <a:srgbClr val="1F497D"/>
                </a:solidFill>
                <a:latin typeface="微軟正黑體" panose="020B0604030504040204" pitchFamily="34" charset="-120"/>
                <a:ea typeface="微軟正黑體" panose="020B0604030504040204" pitchFamily="34" charset="-120"/>
              </a:rPr>
              <a:t> Group</a:t>
            </a:r>
            <a:r>
              <a:rPr lang="zh-TW" altLang="en-US" sz="2400" b="1" dirty="0">
                <a:solidFill>
                  <a:srgbClr val="1F497D"/>
                </a:solidFill>
                <a:latin typeface="微軟正黑體" panose="020B0604030504040204" pitchFamily="34" charset="-120"/>
                <a:ea typeface="微軟正黑體" panose="020B0604030504040204" pitchFamily="34" charset="-120"/>
              </a:rPr>
              <a:t>最新報告顯示，雖然起步較慢，但是由於運營商完成</a:t>
            </a:r>
            <a:r>
              <a:rPr lang="zh-TW" altLang="en-US" sz="2400" b="1" dirty="0" smtClean="0">
                <a:solidFill>
                  <a:srgbClr val="1F497D"/>
                </a:solidFill>
                <a:latin typeface="微軟正黑體" panose="020B0604030504040204" pitchFamily="34" charset="-120"/>
                <a:ea typeface="微軟正黑體" panose="020B0604030504040204" pitchFamily="34" charset="-120"/>
              </a:rPr>
              <a:t>了</a:t>
            </a:r>
            <a:r>
              <a:rPr lang="en-US" altLang="zh-TW" sz="2400" b="1" dirty="0" err="1" smtClean="0">
                <a:solidFill>
                  <a:srgbClr val="1F497D"/>
                </a:solidFill>
                <a:latin typeface="微軟正黑體" panose="020B0604030504040204" pitchFamily="34" charset="-120"/>
                <a:ea typeface="微軟正黑體" panose="020B0604030504040204" pitchFamily="34" charset="-120"/>
              </a:rPr>
              <a:t>G.fast</a:t>
            </a:r>
            <a:r>
              <a:rPr lang="en-US" altLang="zh-TW" sz="2400" b="1" dirty="0" smtClean="0">
                <a:solidFill>
                  <a:srgbClr val="1F497D"/>
                </a:solidFill>
                <a:latin typeface="微軟正黑體" panose="020B0604030504040204" pitchFamily="34" charset="-120"/>
                <a:ea typeface="微軟正黑體" panose="020B0604030504040204" pitchFamily="34" charset="-120"/>
              </a:rPr>
              <a:t> </a:t>
            </a:r>
            <a:r>
              <a:rPr lang="en-US" altLang="zh-TW" sz="2400" b="1" dirty="0">
                <a:solidFill>
                  <a:srgbClr val="1F497D"/>
                </a:solidFill>
                <a:latin typeface="微軟正黑體" panose="020B0604030504040204" pitchFamily="34" charset="-120"/>
                <a:ea typeface="微軟正黑體" panose="020B0604030504040204" pitchFamily="34" charset="-120"/>
              </a:rPr>
              <a:t>Amendment 3</a:t>
            </a:r>
            <a:r>
              <a:rPr lang="zh-TW" altLang="en-US" sz="2400" b="1" dirty="0">
                <a:solidFill>
                  <a:srgbClr val="1F497D"/>
                </a:solidFill>
                <a:latin typeface="微軟正黑體" panose="020B0604030504040204" pitchFamily="34" charset="-120"/>
                <a:ea typeface="微軟正黑體" panose="020B0604030504040204" pitchFamily="34" charset="-120"/>
              </a:rPr>
              <a:t>修訂版芯片和系統的試驗和測試，預計</a:t>
            </a:r>
            <a:r>
              <a:rPr lang="en-US" altLang="zh-TW" sz="2400" b="1" dirty="0" err="1">
                <a:solidFill>
                  <a:srgbClr val="1F497D"/>
                </a:solidFill>
                <a:latin typeface="微軟正黑體" panose="020B0604030504040204" pitchFamily="34" charset="-120"/>
                <a:ea typeface="微軟正黑體" panose="020B0604030504040204" pitchFamily="34" charset="-120"/>
              </a:rPr>
              <a:t>G.fast</a:t>
            </a:r>
            <a:r>
              <a:rPr lang="zh-TW" altLang="en-US" sz="2400" b="1" dirty="0">
                <a:solidFill>
                  <a:srgbClr val="1F497D"/>
                </a:solidFill>
                <a:latin typeface="微軟正黑體" panose="020B0604030504040204" pitchFamily="34" charset="-120"/>
                <a:ea typeface="微軟正黑體" panose="020B0604030504040204" pitchFamily="34" charset="-120"/>
              </a:rPr>
              <a:t>收入將會增長。 </a:t>
            </a:r>
            <a:r>
              <a:rPr lang="en-US" altLang="zh-TW" sz="2400" b="1" dirty="0" smtClean="0">
                <a:solidFill>
                  <a:srgbClr val="1F497D"/>
                </a:solidFill>
                <a:latin typeface="微軟正黑體" panose="020B0604030504040204" pitchFamily="34" charset="-120"/>
                <a:ea typeface="微軟正黑體" panose="020B0604030504040204" pitchFamily="34" charset="-120"/>
              </a:rPr>
              <a:t> 2019</a:t>
            </a:r>
            <a:r>
              <a:rPr lang="zh-TW" altLang="en-US" sz="2400" b="1" dirty="0" smtClean="0">
                <a:solidFill>
                  <a:srgbClr val="1F497D"/>
                </a:solidFill>
                <a:latin typeface="微軟正黑體" panose="020B0604030504040204" pitchFamily="34" charset="-120"/>
                <a:ea typeface="微軟正黑體" panose="020B0604030504040204" pitchFamily="34" charset="-120"/>
              </a:rPr>
              <a:t>年</a:t>
            </a:r>
            <a:r>
              <a:rPr lang="en-US" altLang="zh-TW" sz="2400" b="1" dirty="0" err="1" smtClean="0">
                <a:solidFill>
                  <a:srgbClr val="1F497D"/>
                </a:solidFill>
                <a:latin typeface="微軟正黑體" panose="020B0604030504040204" pitchFamily="34" charset="-120"/>
                <a:ea typeface="微軟正黑體" panose="020B0604030504040204" pitchFamily="34" charset="-120"/>
              </a:rPr>
              <a:t>G.fast</a:t>
            </a:r>
            <a:r>
              <a:rPr lang="zh-TW" altLang="en-US" sz="2400" b="1" dirty="0">
                <a:solidFill>
                  <a:srgbClr val="1F497D"/>
                </a:solidFill>
                <a:latin typeface="微軟正黑體" panose="020B0604030504040204" pitchFamily="34" charset="-120"/>
                <a:ea typeface="微軟正黑體" panose="020B0604030504040204" pitchFamily="34" charset="-120"/>
              </a:rPr>
              <a:t>收入預計將增長約</a:t>
            </a:r>
            <a:r>
              <a:rPr lang="en-US" altLang="zh-TW" sz="2400" b="1" dirty="0">
                <a:solidFill>
                  <a:srgbClr val="1F497D"/>
                </a:solidFill>
                <a:latin typeface="微軟正黑體" panose="020B0604030504040204" pitchFamily="34" charset="-120"/>
                <a:ea typeface="微軟正黑體" panose="020B0604030504040204" pitchFamily="34" charset="-120"/>
              </a:rPr>
              <a:t>600%</a:t>
            </a:r>
            <a:r>
              <a:rPr lang="zh-TW" altLang="en-US" sz="2400" b="1" dirty="0" smtClean="0">
                <a:solidFill>
                  <a:srgbClr val="1F497D"/>
                </a:solidFill>
                <a:latin typeface="微軟正黑體" panose="020B0604030504040204" pitchFamily="34" charset="-120"/>
                <a:ea typeface="微軟正黑體" panose="020B0604030504040204" pitchFamily="34" charset="-120"/>
              </a:rPr>
              <a:t>。</a:t>
            </a:r>
            <a:endParaRPr lang="en-US" altLang="zh-TW" sz="2400" b="1" dirty="0" smtClean="0">
              <a:solidFill>
                <a:srgbClr val="1F497D"/>
              </a:solidFill>
              <a:latin typeface="微軟正黑體" panose="020B0604030504040204" pitchFamily="34" charset="-120"/>
              <a:ea typeface="微軟正黑體" panose="020B0604030504040204" pitchFamily="34" charset="-120"/>
            </a:endParaRPr>
          </a:p>
          <a:p>
            <a:pPr defTabSz="914044"/>
            <a:endParaRPr lang="zh-TW" altLang="en-US" sz="2400" b="1" dirty="0">
              <a:solidFill>
                <a:srgbClr val="1F497D"/>
              </a:solidFill>
              <a:latin typeface="微軟正黑體" panose="020B0604030504040204" pitchFamily="34" charset="-120"/>
              <a:ea typeface="微軟正黑體" panose="020B0604030504040204" pitchFamily="34" charset="-120"/>
            </a:endParaRPr>
          </a:p>
          <a:p>
            <a:pPr defTabSz="914044"/>
            <a:endParaRPr lang="zh-TW" altLang="en-US" sz="2000" dirty="0">
              <a:solidFill>
                <a:srgbClr val="1F497D"/>
              </a:solidFill>
              <a:latin typeface="微軟正黑體" panose="020B0604030504040204" pitchFamily="34" charset="-120"/>
              <a:ea typeface="微軟正黑體" panose="020B0604030504040204" pitchFamily="34" charset="-120"/>
            </a:endParaRPr>
          </a:p>
          <a:p>
            <a:pPr defTabSz="914044"/>
            <a:endParaRPr lang="zh-TW" altLang="en-US" dirty="0">
              <a:solidFill>
                <a:srgbClr val="1F497D"/>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08574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115567" y="1280671"/>
            <a:ext cx="8351520" cy="64135"/>
          </a:xfrm>
          <a:custGeom>
            <a:avLst/>
            <a:gdLst/>
            <a:ahLst/>
            <a:cxnLst/>
            <a:rect l="l" t="t" r="r" b="b"/>
            <a:pathLst>
              <a:path w="8351520" h="64134">
                <a:moveTo>
                  <a:pt x="0" y="0"/>
                </a:moveTo>
                <a:lnTo>
                  <a:pt x="0" y="54864"/>
                </a:lnTo>
                <a:lnTo>
                  <a:pt x="8351520" y="64008"/>
                </a:lnTo>
                <a:lnTo>
                  <a:pt x="8351520" y="6096"/>
                </a:lnTo>
                <a:lnTo>
                  <a:pt x="0" y="0"/>
                </a:lnTo>
                <a:close/>
              </a:path>
            </a:pathLst>
          </a:custGeom>
          <a:solidFill>
            <a:srgbClr val="FF6600"/>
          </a:solidFill>
        </p:spPr>
        <p:txBody>
          <a:bodyPr wrap="square" lIns="0" tIns="0" rIns="0" bIns="0" rtlCol="0"/>
          <a:lstStyle/>
          <a:p>
            <a:pPr defTabSz="914044"/>
            <a:endParaRPr>
              <a:solidFill>
                <a:prstClr val="black"/>
              </a:solidFill>
              <a:latin typeface="微軟正黑體" panose="020B0604030504040204" pitchFamily="34" charset="-120"/>
              <a:ea typeface="微軟正黑體" panose="020B0604030504040204" pitchFamily="34" charset="-120"/>
            </a:endParaRPr>
          </a:p>
        </p:txBody>
      </p:sp>
      <p:sp>
        <p:nvSpPr>
          <p:cNvPr id="4" name="object 4"/>
          <p:cNvSpPr/>
          <p:nvPr/>
        </p:nvSpPr>
        <p:spPr>
          <a:xfrm>
            <a:off x="1143000" y="719840"/>
            <a:ext cx="1792224" cy="521207"/>
          </a:xfrm>
          <a:prstGeom prst="rect">
            <a:avLst/>
          </a:prstGeom>
          <a:blipFill>
            <a:blip r:embed="rId2" cstate="print"/>
            <a:stretch>
              <a:fillRect/>
            </a:stretch>
          </a:blipFill>
        </p:spPr>
        <p:txBody>
          <a:bodyPr wrap="square" lIns="0" tIns="0" rIns="0" bIns="0" rtlCol="0"/>
          <a:lstStyle/>
          <a:p>
            <a:pPr defTabSz="914044"/>
            <a:endParaRPr>
              <a:solidFill>
                <a:prstClr val="black"/>
              </a:solidFill>
              <a:latin typeface="微軟正黑體" panose="020B0604030504040204" pitchFamily="34" charset="-120"/>
              <a:ea typeface="微軟正黑體" panose="020B0604030504040204" pitchFamily="34" charset="-120"/>
            </a:endParaRPr>
          </a:p>
        </p:txBody>
      </p:sp>
      <p:sp>
        <p:nvSpPr>
          <p:cNvPr id="5" name="object 5"/>
          <p:cNvSpPr/>
          <p:nvPr/>
        </p:nvSpPr>
        <p:spPr>
          <a:xfrm>
            <a:off x="4934711" y="1754377"/>
            <a:ext cx="70104" cy="135889"/>
          </a:xfrm>
          <a:prstGeom prst="rect">
            <a:avLst/>
          </a:prstGeom>
          <a:blipFill>
            <a:blip r:embed="rId3" cstate="print"/>
            <a:stretch>
              <a:fillRect/>
            </a:stretch>
          </a:blipFill>
        </p:spPr>
        <p:txBody>
          <a:bodyPr wrap="square" lIns="0" tIns="0" rIns="0" bIns="0" rtlCol="0"/>
          <a:lstStyle/>
          <a:p>
            <a:pPr defTabSz="914044"/>
            <a:endParaRPr>
              <a:solidFill>
                <a:prstClr val="black"/>
              </a:solidFill>
              <a:latin typeface="微軟正黑體" panose="020B0604030504040204" pitchFamily="34" charset="-120"/>
              <a:ea typeface="微軟正黑體" panose="020B0604030504040204" pitchFamily="34" charset="-120"/>
            </a:endParaRPr>
          </a:p>
        </p:txBody>
      </p:sp>
      <p:sp>
        <p:nvSpPr>
          <p:cNvPr id="6" name="object 6"/>
          <p:cNvSpPr/>
          <p:nvPr/>
        </p:nvSpPr>
        <p:spPr>
          <a:xfrm>
            <a:off x="9595104" y="1830577"/>
            <a:ext cx="36576" cy="59690"/>
          </a:xfrm>
          <a:prstGeom prst="rect">
            <a:avLst/>
          </a:prstGeom>
          <a:blipFill>
            <a:blip r:embed="rId4" cstate="print"/>
            <a:stretch>
              <a:fillRect/>
            </a:stretch>
          </a:blipFill>
        </p:spPr>
        <p:txBody>
          <a:bodyPr wrap="square" lIns="0" tIns="0" rIns="0" bIns="0" rtlCol="0"/>
          <a:lstStyle/>
          <a:p>
            <a:pPr defTabSz="914044"/>
            <a:endParaRPr>
              <a:solidFill>
                <a:prstClr val="black"/>
              </a:solidFill>
              <a:latin typeface="微軟正黑體" panose="020B0604030504040204" pitchFamily="34" charset="-120"/>
              <a:ea typeface="微軟正黑體" panose="020B0604030504040204" pitchFamily="34" charset="-120"/>
            </a:endParaRPr>
          </a:p>
        </p:txBody>
      </p:sp>
      <p:sp>
        <p:nvSpPr>
          <p:cNvPr id="7" name="object 7"/>
          <p:cNvSpPr/>
          <p:nvPr/>
        </p:nvSpPr>
        <p:spPr>
          <a:xfrm>
            <a:off x="4977387" y="1537208"/>
            <a:ext cx="4642103" cy="292099"/>
          </a:xfrm>
          <a:prstGeom prst="rect">
            <a:avLst/>
          </a:prstGeom>
          <a:blipFill>
            <a:blip r:embed="rId5" cstate="print"/>
            <a:stretch>
              <a:fillRect/>
            </a:stretch>
          </a:blipFill>
        </p:spPr>
        <p:txBody>
          <a:bodyPr wrap="square" lIns="0" tIns="0" rIns="0" bIns="0" rtlCol="0"/>
          <a:lstStyle/>
          <a:p>
            <a:pPr defTabSz="914044"/>
            <a:endParaRPr>
              <a:solidFill>
                <a:prstClr val="black"/>
              </a:solidFill>
              <a:latin typeface="微軟正黑體" panose="020B0604030504040204" pitchFamily="34" charset="-120"/>
              <a:ea typeface="微軟正黑體" panose="020B0604030504040204" pitchFamily="34" charset="-120"/>
            </a:endParaRPr>
          </a:p>
        </p:txBody>
      </p:sp>
      <p:sp>
        <p:nvSpPr>
          <p:cNvPr id="8" name="object 8"/>
          <p:cNvSpPr/>
          <p:nvPr/>
        </p:nvSpPr>
        <p:spPr>
          <a:xfrm>
            <a:off x="4928615" y="1890266"/>
            <a:ext cx="51816" cy="2575560"/>
          </a:xfrm>
          <a:prstGeom prst="rect">
            <a:avLst/>
          </a:prstGeom>
          <a:blipFill>
            <a:blip r:embed="rId6" cstate="print"/>
            <a:stretch>
              <a:fillRect/>
            </a:stretch>
          </a:blipFill>
        </p:spPr>
        <p:txBody>
          <a:bodyPr wrap="square" lIns="0" tIns="0" rIns="0" bIns="0" rtlCol="0"/>
          <a:lstStyle/>
          <a:p>
            <a:pPr defTabSz="914044"/>
            <a:endParaRPr>
              <a:solidFill>
                <a:prstClr val="black"/>
              </a:solidFill>
              <a:latin typeface="微軟正黑體" panose="020B0604030504040204" pitchFamily="34" charset="-120"/>
              <a:ea typeface="微軟正黑體" panose="020B0604030504040204" pitchFamily="34" charset="-120"/>
            </a:endParaRPr>
          </a:p>
        </p:txBody>
      </p:sp>
      <p:sp>
        <p:nvSpPr>
          <p:cNvPr id="9" name="object 9"/>
          <p:cNvSpPr/>
          <p:nvPr/>
        </p:nvSpPr>
        <p:spPr>
          <a:xfrm>
            <a:off x="9585958" y="1890266"/>
            <a:ext cx="48768" cy="2575560"/>
          </a:xfrm>
          <a:prstGeom prst="rect">
            <a:avLst/>
          </a:prstGeom>
          <a:blipFill>
            <a:blip r:embed="rId7" cstate="print"/>
            <a:stretch>
              <a:fillRect/>
            </a:stretch>
          </a:blipFill>
        </p:spPr>
        <p:txBody>
          <a:bodyPr wrap="square" lIns="0" tIns="0" rIns="0" bIns="0" rtlCol="0"/>
          <a:lstStyle/>
          <a:p>
            <a:pPr defTabSz="914044"/>
            <a:endParaRPr>
              <a:solidFill>
                <a:prstClr val="black"/>
              </a:solidFill>
              <a:latin typeface="微軟正黑體" panose="020B0604030504040204" pitchFamily="34" charset="-120"/>
              <a:ea typeface="微軟正黑體" panose="020B0604030504040204" pitchFamily="34" charset="-120"/>
            </a:endParaRPr>
          </a:p>
        </p:txBody>
      </p:sp>
      <p:sp>
        <p:nvSpPr>
          <p:cNvPr id="11" name="object 11"/>
          <p:cNvSpPr/>
          <p:nvPr/>
        </p:nvSpPr>
        <p:spPr>
          <a:xfrm>
            <a:off x="9595104" y="1830577"/>
            <a:ext cx="36576" cy="59690"/>
          </a:xfrm>
          <a:prstGeom prst="rect">
            <a:avLst/>
          </a:prstGeom>
          <a:blipFill>
            <a:blip r:embed="rId8" cstate="print"/>
            <a:stretch>
              <a:fillRect/>
            </a:stretch>
          </a:blipFill>
        </p:spPr>
        <p:txBody>
          <a:bodyPr wrap="square" lIns="0" tIns="0" rIns="0" bIns="0" rtlCol="0"/>
          <a:lstStyle/>
          <a:p>
            <a:pPr defTabSz="914044"/>
            <a:endParaRPr>
              <a:solidFill>
                <a:prstClr val="black"/>
              </a:solidFill>
              <a:latin typeface="微軟正黑體" panose="020B0604030504040204" pitchFamily="34" charset="-120"/>
              <a:ea typeface="微軟正黑體" panose="020B0604030504040204" pitchFamily="34" charset="-120"/>
            </a:endParaRPr>
          </a:p>
        </p:txBody>
      </p:sp>
      <p:sp>
        <p:nvSpPr>
          <p:cNvPr id="17" name="object 17"/>
          <p:cNvSpPr txBox="1">
            <a:spLocks noGrp="1"/>
          </p:cNvSpPr>
          <p:nvPr>
            <p:ph type="title"/>
          </p:nvPr>
        </p:nvSpPr>
        <p:spPr>
          <a:xfrm>
            <a:off x="3903982" y="664971"/>
            <a:ext cx="2966718" cy="492443"/>
          </a:xfrm>
          <a:prstGeom prst="rect">
            <a:avLst/>
          </a:prstGeom>
        </p:spPr>
        <p:txBody>
          <a:bodyPr vert="horz" wrap="square" lIns="0" tIns="0" rIns="0" bIns="0" rtlCol="0">
            <a:spAutoFit/>
          </a:bodyPr>
          <a:lstStyle/>
          <a:p>
            <a:pPr marL="12696"/>
            <a:r>
              <a:rPr lang="zh-TW" altLang="en-US" sz="3200" spc="-5" dirty="0">
                <a:latin typeface="微軟正黑體" panose="020B0604030504040204" pitchFamily="34" charset="-120"/>
                <a:ea typeface="微軟正黑體" panose="020B0604030504040204" pitchFamily="34" charset="-120"/>
              </a:rPr>
              <a:t>營運展望</a:t>
            </a:r>
            <a:endParaRPr sz="3200" spc="-5" dirty="0">
              <a:latin typeface="微軟正黑體" panose="020B0604030504040204" pitchFamily="34" charset="-120"/>
              <a:ea typeface="微軟正黑體" panose="020B0604030504040204" pitchFamily="34" charset="-120"/>
            </a:endParaRPr>
          </a:p>
        </p:txBody>
      </p:sp>
      <p:sp>
        <p:nvSpPr>
          <p:cNvPr id="2" name="矩形 1"/>
          <p:cNvSpPr/>
          <p:nvPr/>
        </p:nvSpPr>
        <p:spPr>
          <a:xfrm>
            <a:off x="546100" y="1410278"/>
            <a:ext cx="10121900" cy="4062651"/>
          </a:xfrm>
          <a:prstGeom prst="rect">
            <a:avLst/>
          </a:prstGeom>
        </p:spPr>
        <p:txBody>
          <a:bodyPr wrap="square">
            <a:spAutoFit/>
          </a:bodyPr>
          <a:lstStyle/>
          <a:p>
            <a:pPr defTabSz="914044"/>
            <a:r>
              <a:rPr lang="zh-TW" altLang="en-US" sz="2400" b="1" dirty="0" smtClean="0">
                <a:solidFill>
                  <a:srgbClr val="1F497D"/>
                </a:solidFill>
                <a:latin typeface="微軟正黑體" panose="020B0604030504040204" pitchFamily="34" charset="-120"/>
                <a:ea typeface="微軟正黑體" panose="020B0604030504040204" pitchFamily="34" charset="-120"/>
              </a:rPr>
              <a:t>未來展望</a:t>
            </a:r>
            <a:r>
              <a:rPr lang="en-US" altLang="zh-TW" sz="2400" b="1" dirty="0" smtClean="0">
                <a:solidFill>
                  <a:srgbClr val="1F497D"/>
                </a:solidFill>
                <a:latin typeface="微軟正黑體" panose="020B0604030504040204" pitchFamily="34" charset="-120"/>
                <a:ea typeface="微軟正黑體" panose="020B0604030504040204" pitchFamily="34" charset="-120"/>
              </a:rPr>
              <a:t>:</a:t>
            </a:r>
            <a:endParaRPr lang="zh-TW" altLang="en-US" sz="2400" b="1" dirty="0">
              <a:solidFill>
                <a:srgbClr val="1F497D"/>
              </a:solidFill>
              <a:latin typeface="微軟正黑體" panose="020B0604030504040204" pitchFamily="34" charset="-120"/>
              <a:ea typeface="微軟正黑體" panose="020B0604030504040204" pitchFamily="34" charset="-120"/>
            </a:endParaRPr>
          </a:p>
          <a:p>
            <a:pPr defTabSz="914044"/>
            <a:endParaRPr lang="zh-TW" altLang="en-US" sz="2400" dirty="0">
              <a:solidFill>
                <a:srgbClr val="1F497D"/>
              </a:solidFill>
              <a:latin typeface="微軟正黑體" panose="020B0604030504040204" pitchFamily="34" charset="-120"/>
              <a:ea typeface="微軟正黑體" panose="020B0604030504040204" pitchFamily="34" charset="-120"/>
            </a:endParaRPr>
          </a:p>
          <a:p>
            <a:pPr defTabSz="914044"/>
            <a:r>
              <a:rPr lang="en-US" altLang="zh-TW" sz="2400" b="1" dirty="0">
                <a:solidFill>
                  <a:srgbClr val="1F497D"/>
                </a:solidFill>
                <a:latin typeface="微軟正黑體" panose="020B0604030504040204" pitchFamily="34" charset="-120"/>
                <a:ea typeface="微軟正黑體" panose="020B0604030504040204" pitchFamily="34" charset="-120"/>
              </a:rPr>
              <a:t>3.</a:t>
            </a:r>
            <a:r>
              <a:rPr lang="zh-TW" altLang="en-US" sz="2400" b="1" dirty="0">
                <a:solidFill>
                  <a:srgbClr val="1F497D"/>
                </a:solidFill>
                <a:latin typeface="微軟正黑體" panose="020B0604030504040204" pitchFamily="34" charset="-120"/>
                <a:ea typeface="微軟正黑體" panose="020B0604030504040204" pitchFamily="34" charset="-120"/>
              </a:rPr>
              <a:t>配合</a:t>
            </a:r>
            <a:r>
              <a:rPr lang="en-US" altLang="zh-TW" sz="2400" b="1" dirty="0">
                <a:solidFill>
                  <a:srgbClr val="1F497D"/>
                </a:solidFill>
                <a:latin typeface="微軟正黑體" panose="020B0604030504040204" pitchFamily="34" charset="-120"/>
                <a:ea typeface="微軟正黑體" panose="020B0604030504040204" pitchFamily="34" charset="-120"/>
              </a:rPr>
              <a:t>4C</a:t>
            </a:r>
            <a:r>
              <a:rPr lang="zh-TW" altLang="en-US" sz="2400" b="1" dirty="0">
                <a:solidFill>
                  <a:srgbClr val="1F497D"/>
                </a:solidFill>
                <a:latin typeface="微軟正黑體" panose="020B0604030504040204" pitchFamily="34" charset="-120"/>
                <a:ea typeface="微軟正黑體" panose="020B0604030504040204" pitchFamily="34" charset="-120"/>
              </a:rPr>
              <a:t>產業的發展車用電子電磁元件</a:t>
            </a:r>
            <a:r>
              <a:rPr lang="en-US" altLang="zh-TW" sz="2400" b="1" dirty="0">
                <a:solidFill>
                  <a:srgbClr val="1F497D"/>
                </a:solidFill>
                <a:latin typeface="微軟正黑體" panose="020B0604030504040204" pitchFamily="34" charset="-120"/>
                <a:ea typeface="微軟正黑體" panose="020B0604030504040204" pitchFamily="34" charset="-120"/>
              </a:rPr>
              <a:t>,</a:t>
            </a:r>
            <a:r>
              <a:rPr lang="zh-TW" altLang="en-US" sz="2400" b="1" dirty="0">
                <a:solidFill>
                  <a:srgbClr val="1F497D"/>
                </a:solidFill>
                <a:latin typeface="微軟正黑體" panose="020B0604030504040204" pitchFamily="34" charset="-120"/>
                <a:ea typeface="微軟正黑體" panose="020B0604030504040204" pitchFamily="34" charset="-120"/>
              </a:rPr>
              <a:t>在車用通訊</a:t>
            </a:r>
            <a:r>
              <a:rPr lang="en-US" altLang="zh-TW" sz="2400" b="1" dirty="0">
                <a:solidFill>
                  <a:srgbClr val="1F497D"/>
                </a:solidFill>
                <a:latin typeface="微軟正黑體" panose="020B0604030504040204" pitchFamily="34" charset="-120"/>
                <a:ea typeface="微軟正黑體" panose="020B0604030504040204" pitchFamily="34" charset="-120"/>
              </a:rPr>
              <a:t>(</a:t>
            </a:r>
            <a:r>
              <a:rPr lang="zh-TW" altLang="en-US" sz="2400" b="1" dirty="0">
                <a:solidFill>
                  <a:srgbClr val="1F497D"/>
                </a:solidFill>
                <a:latin typeface="微軟正黑體" panose="020B0604030504040204" pitchFamily="34" charset="-120"/>
                <a:ea typeface="微軟正黑體" panose="020B0604030504040204" pitchFamily="34" charset="-120"/>
              </a:rPr>
              <a:t>控制器區域網路</a:t>
            </a:r>
            <a:r>
              <a:rPr lang="en-US" altLang="zh-TW" sz="2400" b="1" dirty="0">
                <a:solidFill>
                  <a:srgbClr val="1F497D"/>
                </a:solidFill>
                <a:latin typeface="微軟正黑體" panose="020B0604030504040204" pitchFamily="34" charset="-120"/>
                <a:ea typeface="微軟正黑體" panose="020B0604030504040204" pitchFamily="34" charset="-120"/>
              </a:rPr>
              <a:t>CAN),</a:t>
            </a:r>
            <a:r>
              <a:rPr lang="zh-TW" altLang="en-US" sz="2400" b="1" dirty="0">
                <a:solidFill>
                  <a:srgbClr val="1F497D"/>
                </a:solidFill>
                <a:latin typeface="微軟正黑體" panose="020B0604030504040204" pitchFamily="34" charset="-120"/>
                <a:ea typeface="微軟正黑體" panose="020B0604030504040204" pitchFamily="34" charset="-120"/>
              </a:rPr>
              <a:t>倒車超音波雷達</a:t>
            </a:r>
            <a:r>
              <a:rPr lang="en-US" altLang="zh-TW" sz="2400" b="1" dirty="0">
                <a:solidFill>
                  <a:srgbClr val="1F497D"/>
                </a:solidFill>
                <a:latin typeface="微軟正黑體" panose="020B0604030504040204" pitchFamily="34" charset="-120"/>
                <a:ea typeface="微軟正黑體" panose="020B0604030504040204" pitchFamily="34" charset="-120"/>
              </a:rPr>
              <a:t>,</a:t>
            </a:r>
            <a:r>
              <a:rPr lang="zh-TW" altLang="en-US" sz="2400" b="1" dirty="0">
                <a:solidFill>
                  <a:srgbClr val="1F497D"/>
                </a:solidFill>
                <a:latin typeface="微軟正黑體" panose="020B0604030504040204" pitchFamily="34" charset="-120"/>
                <a:ea typeface="微軟正黑體" panose="020B0604030504040204" pitchFamily="34" charset="-120"/>
              </a:rPr>
              <a:t>電源管理</a:t>
            </a:r>
            <a:r>
              <a:rPr lang="en-US" altLang="zh-TW" sz="2400" b="1" dirty="0">
                <a:solidFill>
                  <a:srgbClr val="1F497D"/>
                </a:solidFill>
                <a:latin typeface="微軟正黑體" panose="020B0604030504040204" pitchFamily="34" charset="-120"/>
                <a:ea typeface="微軟正黑體" panose="020B0604030504040204" pitchFamily="34" charset="-120"/>
              </a:rPr>
              <a:t>,</a:t>
            </a:r>
            <a:r>
              <a:rPr lang="zh-TW" altLang="en-US" sz="2400" b="1" dirty="0">
                <a:solidFill>
                  <a:srgbClr val="1F497D"/>
                </a:solidFill>
                <a:latin typeface="微軟正黑體" panose="020B0604030504040204" pitchFamily="34" charset="-120"/>
                <a:ea typeface="微軟正黑體" panose="020B0604030504040204" pitchFamily="34" charset="-120"/>
              </a:rPr>
              <a:t>電動車的自動照明及電池充電等應用</a:t>
            </a:r>
          </a:p>
          <a:p>
            <a:pPr defTabSz="914044"/>
            <a:endParaRPr lang="en-US" altLang="zh-TW" sz="2400" b="1" dirty="0">
              <a:solidFill>
                <a:srgbClr val="1F497D"/>
              </a:solidFill>
              <a:latin typeface="微軟正黑體" panose="020B0604030504040204" pitchFamily="34" charset="-120"/>
              <a:ea typeface="微軟正黑體" panose="020B0604030504040204" pitchFamily="34" charset="-120"/>
            </a:endParaRPr>
          </a:p>
          <a:p>
            <a:pPr defTabSz="914044"/>
            <a:r>
              <a:rPr lang="en-US" altLang="zh-TW" sz="2400" b="1" dirty="0" smtClean="0">
                <a:solidFill>
                  <a:srgbClr val="1F497D"/>
                </a:solidFill>
                <a:latin typeface="微軟正黑體" panose="020B0604030504040204" pitchFamily="34" charset="-120"/>
                <a:ea typeface="微軟正黑體" panose="020B0604030504040204" pitchFamily="34" charset="-120"/>
              </a:rPr>
              <a:t>4.</a:t>
            </a:r>
            <a:r>
              <a:rPr lang="zh-TW" altLang="en-US" sz="2400" b="1" dirty="0" smtClean="0">
                <a:solidFill>
                  <a:srgbClr val="1F497D"/>
                </a:solidFill>
                <a:latin typeface="微軟正黑體" panose="020B0604030504040204" pitchFamily="34" charset="-120"/>
                <a:ea typeface="微軟正黑體" panose="020B0604030504040204" pitchFamily="34" charset="-120"/>
              </a:rPr>
              <a:t>配合</a:t>
            </a:r>
            <a:r>
              <a:rPr lang="zh-TW" altLang="en-US" sz="2400" b="1" dirty="0">
                <a:solidFill>
                  <a:srgbClr val="1F497D"/>
                </a:solidFill>
                <a:latin typeface="微軟正黑體" panose="020B0604030504040204" pitchFamily="34" charset="-120"/>
                <a:ea typeface="微軟正黑體" panose="020B0604030504040204" pitchFamily="34" charset="-120"/>
              </a:rPr>
              <a:t>光纖網路發展需求大量高頻變壓器</a:t>
            </a:r>
            <a:r>
              <a:rPr lang="en-US" altLang="zh-TW" sz="2400" b="1" dirty="0">
                <a:solidFill>
                  <a:srgbClr val="1F497D"/>
                </a:solidFill>
                <a:latin typeface="微軟正黑體" panose="020B0604030504040204" pitchFamily="34" charset="-120"/>
                <a:ea typeface="微軟正黑體" panose="020B0604030504040204" pitchFamily="34" charset="-120"/>
              </a:rPr>
              <a:t>(1G-10G)</a:t>
            </a:r>
            <a:r>
              <a:rPr lang="zh-TW" altLang="en-US" sz="2400" b="1" dirty="0">
                <a:solidFill>
                  <a:srgbClr val="1F497D"/>
                </a:solidFill>
                <a:latin typeface="微軟正黑體" panose="020B0604030504040204" pitchFamily="34" charset="-120"/>
                <a:ea typeface="微軟正黑體" panose="020B0604030504040204" pitchFamily="34" charset="-120"/>
              </a:rPr>
              <a:t>來配合</a:t>
            </a:r>
            <a:r>
              <a:rPr lang="zh-TW" altLang="en-US" sz="2400" b="1" dirty="0" smtClean="0">
                <a:solidFill>
                  <a:srgbClr val="1F497D"/>
                </a:solidFill>
                <a:latin typeface="微軟正黑體" panose="020B0604030504040204" pitchFamily="34" charset="-120"/>
                <a:ea typeface="微軟正黑體" panose="020B0604030504040204" pitchFamily="34" charset="-120"/>
              </a:rPr>
              <a:t>。</a:t>
            </a:r>
            <a:endParaRPr lang="en-US" altLang="zh-TW" sz="2400" b="1" dirty="0" smtClean="0">
              <a:solidFill>
                <a:srgbClr val="1F497D"/>
              </a:solidFill>
              <a:latin typeface="微軟正黑體" panose="020B0604030504040204" pitchFamily="34" charset="-120"/>
              <a:ea typeface="微軟正黑體" panose="020B0604030504040204" pitchFamily="34" charset="-120"/>
            </a:endParaRPr>
          </a:p>
          <a:p>
            <a:pPr defTabSz="914044"/>
            <a:endParaRPr lang="zh-TW" altLang="en-US" sz="2400" b="1" dirty="0">
              <a:solidFill>
                <a:srgbClr val="1F497D"/>
              </a:solidFill>
              <a:latin typeface="微軟正黑體" panose="020B0604030504040204" pitchFamily="34" charset="-120"/>
              <a:ea typeface="微軟正黑體" panose="020B0604030504040204" pitchFamily="34" charset="-120"/>
            </a:endParaRPr>
          </a:p>
          <a:p>
            <a:pPr defTabSz="914044"/>
            <a:r>
              <a:rPr lang="en-US" altLang="zh-TW" sz="2400" b="1" dirty="0" smtClean="0">
                <a:solidFill>
                  <a:srgbClr val="1F497D"/>
                </a:solidFill>
                <a:latin typeface="微軟正黑體" panose="020B0604030504040204" pitchFamily="34" charset="-120"/>
                <a:ea typeface="微軟正黑體" panose="020B0604030504040204" pitchFamily="34" charset="-120"/>
              </a:rPr>
              <a:t>5.</a:t>
            </a:r>
            <a:r>
              <a:rPr lang="zh-TW" altLang="en-US" sz="2400" b="1" dirty="0" smtClean="0">
                <a:solidFill>
                  <a:srgbClr val="1F497D"/>
                </a:solidFill>
                <a:latin typeface="微軟正黑體" panose="020B0604030504040204" pitchFamily="34" charset="-120"/>
                <a:ea typeface="微軟正黑體" panose="020B0604030504040204" pitchFamily="34" charset="-120"/>
              </a:rPr>
              <a:t>環</a:t>
            </a:r>
            <a:r>
              <a:rPr lang="zh-TW" altLang="en-US" sz="2400" b="1" dirty="0">
                <a:solidFill>
                  <a:srgbClr val="1F497D"/>
                </a:solidFill>
                <a:latin typeface="微軟正黑體" panose="020B0604030504040204" pitchFamily="34" charset="-120"/>
                <a:ea typeface="微軟正黑體" panose="020B0604030504040204" pitchFamily="34" charset="-120"/>
              </a:rPr>
              <a:t>科已建立車用電子被動元件</a:t>
            </a:r>
            <a:r>
              <a:rPr lang="en-US" altLang="zh-TW" sz="2400" b="1" dirty="0">
                <a:solidFill>
                  <a:srgbClr val="1F497D"/>
                </a:solidFill>
                <a:latin typeface="微軟正黑體" panose="020B0604030504040204" pitchFamily="34" charset="-120"/>
                <a:ea typeface="微軟正黑體" panose="020B0604030504040204" pitchFamily="34" charset="-120"/>
              </a:rPr>
              <a:t>AEC-Q200</a:t>
            </a:r>
            <a:r>
              <a:rPr lang="zh-TW" altLang="en-US" sz="2400" b="1" dirty="0">
                <a:solidFill>
                  <a:srgbClr val="1F497D"/>
                </a:solidFill>
                <a:latin typeface="微軟正黑體" panose="020B0604030504040204" pitchFamily="34" charset="-120"/>
                <a:ea typeface="微軟正黑體" panose="020B0604030504040204" pitchFamily="34" charset="-120"/>
              </a:rPr>
              <a:t>驗證</a:t>
            </a:r>
            <a:r>
              <a:rPr lang="zh-TW" altLang="en-US" sz="2400" b="1" dirty="0" smtClean="0">
                <a:solidFill>
                  <a:srgbClr val="1F497D"/>
                </a:solidFill>
                <a:latin typeface="微軟正黑體" panose="020B0604030504040204" pitchFamily="34" charset="-120"/>
                <a:ea typeface="微軟正黑體" panose="020B0604030504040204" pitchFamily="34" charset="-120"/>
              </a:rPr>
              <a:t>能力及</a:t>
            </a:r>
            <a:r>
              <a:rPr lang="en-US" altLang="zh-TW" sz="2400" b="1" dirty="0" smtClean="0">
                <a:solidFill>
                  <a:srgbClr val="1F497D"/>
                </a:solidFill>
                <a:latin typeface="微軟正黑體" panose="020B0604030504040204" pitchFamily="34" charset="-120"/>
                <a:ea typeface="微軟正黑體" panose="020B0604030504040204" pitchFamily="34" charset="-120"/>
              </a:rPr>
              <a:t>IATF16949</a:t>
            </a:r>
            <a:r>
              <a:rPr lang="zh-TW" altLang="en-US" sz="2400" b="1" dirty="0" smtClean="0">
                <a:solidFill>
                  <a:srgbClr val="1F497D"/>
                </a:solidFill>
                <a:latin typeface="微軟正黑體" panose="020B0604030504040204" pitchFamily="34" charset="-120"/>
                <a:ea typeface="微軟正黑體" panose="020B0604030504040204" pitchFamily="34" charset="-120"/>
              </a:rPr>
              <a:t>系統認證</a:t>
            </a:r>
            <a:r>
              <a:rPr lang="en-US" altLang="zh-TW" sz="2400" b="1" dirty="0" smtClean="0">
                <a:solidFill>
                  <a:srgbClr val="1F497D"/>
                </a:solidFill>
                <a:latin typeface="微軟正黑體" panose="020B0604030504040204" pitchFamily="34" charset="-120"/>
                <a:ea typeface="微軟正黑體" panose="020B0604030504040204" pitchFamily="34" charset="-120"/>
              </a:rPr>
              <a:t>,</a:t>
            </a:r>
          </a:p>
          <a:p>
            <a:pPr defTabSz="914044"/>
            <a:r>
              <a:rPr lang="en-US" altLang="zh-TW" sz="2400" b="1" dirty="0">
                <a:solidFill>
                  <a:srgbClr val="1F497D"/>
                </a:solidFill>
                <a:latin typeface="微軟正黑體" panose="020B0604030504040204" pitchFamily="34" charset="-120"/>
                <a:ea typeface="微軟正黑體" panose="020B0604030504040204" pitchFamily="34" charset="-120"/>
              </a:rPr>
              <a:t> </a:t>
            </a:r>
            <a:r>
              <a:rPr lang="en-US" altLang="zh-TW" sz="2400" b="1" dirty="0" smtClean="0">
                <a:solidFill>
                  <a:srgbClr val="1F497D"/>
                </a:solidFill>
                <a:latin typeface="微軟正黑體" panose="020B0604030504040204" pitchFamily="34" charset="-120"/>
                <a:ea typeface="微軟正黑體" panose="020B0604030504040204" pitchFamily="34" charset="-120"/>
              </a:rPr>
              <a:t> </a:t>
            </a:r>
            <a:r>
              <a:rPr lang="zh-TW" altLang="en-US" sz="2400" b="1" dirty="0" smtClean="0">
                <a:solidFill>
                  <a:srgbClr val="1F497D"/>
                </a:solidFill>
                <a:latin typeface="微軟正黑體" panose="020B0604030504040204" pitchFamily="34" charset="-120"/>
                <a:ea typeface="微軟正黑體" panose="020B0604030504040204" pitchFamily="34" charset="-120"/>
              </a:rPr>
              <a:t>供</a:t>
            </a:r>
            <a:r>
              <a:rPr lang="zh-TW" altLang="en-US" sz="2400" b="1" dirty="0">
                <a:solidFill>
                  <a:srgbClr val="1F497D"/>
                </a:solidFill>
                <a:latin typeface="微軟正黑體" panose="020B0604030504040204" pitchFamily="34" charset="-120"/>
                <a:ea typeface="微軟正黑體" panose="020B0604030504040204" pitchFamily="34" charset="-120"/>
              </a:rPr>
              <a:t>未來車用電子被動元件推展。</a:t>
            </a:r>
          </a:p>
          <a:p>
            <a:pPr defTabSz="914044"/>
            <a:endParaRPr lang="zh-TW" altLang="en-US" dirty="0">
              <a:solidFill>
                <a:srgbClr val="1F497D"/>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56531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2083" descr="umec-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401" y="285118"/>
            <a:ext cx="2279773" cy="62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Line 2084"/>
          <p:cNvSpPr>
            <a:spLocks noChangeShapeType="1"/>
          </p:cNvSpPr>
          <p:nvPr/>
        </p:nvSpPr>
        <p:spPr bwMode="auto">
          <a:xfrm>
            <a:off x="430706" y="1056516"/>
            <a:ext cx="9698320" cy="6997"/>
          </a:xfrm>
          <a:prstGeom prst="line">
            <a:avLst/>
          </a:prstGeom>
          <a:noFill/>
          <a:ln w="57150" cap="sq">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lIns="104186" tIns="52091" rIns="104186" bIns="52091" anchor="ctr"/>
          <a:lstStyle/>
          <a:p>
            <a:pPr defTabSz="1041970" fontAlgn="base">
              <a:spcBef>
                <a:spcPct val="0"/>
              </a:spcBef>
              <a:spcAft>
                <a:spcPct val="0"/>
              </a:spcAft>
            </a:pPr>
            <a:endParaRPr kumimoji="1" lang="zh-TW" altLang="en-US" smtClean="0">
              <a:solidFill>
                <a:srgbClr val="000000"/>
              </a:solidFill>
              <a:latin typeface="Arial" charset="0"/>
            </a:endParaRPr>
          </a:p>
        </p:txBody>
      </p:sp>
      <p:sp>
        <p:nvSpPr>
          <p:cNvPr id="16389" name="文字方塊 1"/>
          <p:cNvSpPr txBox="1">
            <a:spLocks noChangeArrowheads="1"/>
          </p:cNvSpPr>
          <p:nvPr/>
        </p:nvSpPr>
        <p:spPr bwMode="auto">
          <a:xfrm>
            <a:off x="460414" y="1556779"/>
            <a:ext cx="9770724" cy="2590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186" tIns="52091" rIns="104186" bIns="52091">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defTabSz="1041970" eaLnBrk="1" fontAlgn="base" hangingPunct="1">
              <a:spcBef>
                <a:spcPct val="0"/>
              </a:spcBef>
              <a:spcAft>
                <a:spcPct val="0"/>
              </a:spcAft>
            </a:pPr>
            <a:r>
              <a:rPr lang="zh-TW" altLang="zh-TW" sz="2400" b="1" dirty="0">
                <a:solidFill>
                  <a:srgbClr val="000000"/>
                </a:solidFill>
              </a:rPr>
              <a:t>今年業務的檢討</a:t>
            </a:r>
            <a:endParaRPr lang="en-US" altLang="zh-TW" sz="2400" b="1" dirty="0">
              <a:solidFill>
                <a:srgbClr val="000000"/>
              </a:solidFill>
            </a:endParaRPr>
          </a:p>
          <a:p>
            <a:pPr defTabSz="1041970" eaLnBrk="1" fontAlgn="base" hangingPunct="1">
              <a:spcBef>
                <a:spcPts val="1367"/>
              </a:spcBef>
              <a:spcAft>
                <a:spcPct val="0"/>
              </a:spcAft>
            </a:pPr>
            <a:r>
              <a:rPr lang="en-US" altLang="zh-TW" sz="2400" b="1" dirty="0">
                <a:solidFill>
                  <a:srgbClr val="0000CC"/>
                </a:solidFill>
              </a:rPr>
              <a:t>1.</a:t>
            </a:r>
            <a:r>
              <a:rPr lang="zh-TW" altLang="en-US" sz="2400" b="1" dirty="0">
                <a:solidFill>
                  <a:srgbClr val="0000CC"/>
                </a:solidFill>
              </a:rPr>
              <a:t>電源營收成長：</a:t>
            </a:r>
            <a:endParaRPr lang="en-US" altLang="zh-TW" sz="2400" b="1" dirty="0">
              <a:solidFill>
                <a:srgbClr val="0000CC"/>
              </a:solidFill>
            </a:endParaRPr>
          </a:p>
          <a:p>
            <a:pPr defTabSz="1041970" eaLnBrk="1" fontAlgn="base" hangingPunct="1">
              <a:spcBef>
                <a:spcPct val="0"/>
              </a:spcBef>
              <a:spcAft>
                <a:spcPct val="0"/>
              </a:spcAft>
            </a:pPr>
            <a:r>
              <a:rPr lang="zh-TW" altLang="zh-TW" sz="2400" dirty="0">
                <a:solidFill>
                  <a:srgbClr val="000000"/>
                </a:solidFill>
              </a:rPr>
              <a:t>前十月</a:t>
            </a:r>
            <a:r>
              <a:rPr lang="zh-TW" altLang="en-US" sz="2400" dirty="0">
                <a:solidFill>
                  <a:srgbClr val="000000"/>
                </a:solidFill>
              </a:rPr>
              <a:t>累計</a:t>
            </a:r>
            <a:r>
              <a:rPr lang="zh-TW" altLang="zh-TW" sz="2400" dirty="0">
                <a:solidFill>
                  <a:srgbClr val="000000"/>
                </a:solidFill>
              </a:rPr>
              <a:t>銷貨共</a:t>
            </a:r>
            <a:r>
              <a:rPr lang="en-US" altLang="zh-TW" sz="2400" dirty="0">
                <a:solidFill>
                  <a:srgbClr val="000000"/>
                </a:solidFill>
              </a:rPr>
              <a:t>9.23</a:t>
            </a:r>
            <a:r>
              <a:rPr lang="zh-TW" altLang="zh-TW" sz="2400" dirty="0">
                <a:solidFill>
                  <a:srgbClr val="000000"/>
                </a:solidFill>
              </a:rPr>
              <a:t>億</a:t>
            </a:r>
            <a:r>
              <a:rPr lang="zh-TW" altLang="en-US" sz="2400" dirty="0">
                <a:solidFill>
                  <a:srgbClr val="000000"/>
                </a:solidFill>
              </a:rPr>
              <a:t>元</a:t>
            </a:r>
            <a:r>
              <a:rPr lang="zh-TW" altLang="zh-TW" sz="2400" dirty="0">
                <a:solidFill>
                  <a:srgbClr val="000000"/>
                </a:solidFill>
              </a:rPr>
              <a:t>，較去年</a:t>
            </a:r>
            <a:r>
              <a:rPr lang="zh-TW" altLang="en-US" sz="2400" dirty="0">
                <a:solidFill>
                  <a:srgbClr val="000000"/>
                </a:solidFill>
              </a:rPr>
              <a:t>同期</a:t>
            </a:r>
            <a:r>
              <a:rPr lang="en-US" altLang="zh-TW" sz="2400" dirty="0">
                <a:solidFill>
                  <a:srgbClr val="000000"/>
                </a:solidFill>
              </a:rPr>
              <a:t>8.39</a:t>
            </a:r>
            <a:r>
              <a:rPr lang="zh-TW" altLang="zh-TW" sz="2400" dirty="0">
                <a:solidFill>
                  <a:srgbClr val="000000"/>
                </a:solidFill>
              </a:rPr>
              <a:t>億</a:t>
            </a:r>
            <a:r>
              <a:rPr lang="zh-TW" altLang="en-US" sz="2400" dirty="0">
                <a:solidFill>
                  <a:srgbClr val="000000"/>
                </a:solidFill>
              </a:rPr>
              <a:t>元，成長</a:t>
            </a:r>
            <a:r>
              <a:rPr lang="en-US" altLang="zh-TW" sz="2400" dirty="0">
                <a:solidFill>
                  <a:srgbClr val="000000"/>
                </a:solidFill>
              </a:rPr>
              <a:t>10%</a:t>
            </a:r>
            <a:r>
              <a:rPr lang="zh-TW" altLang="en-US" sz="2400" dirty="0">
                <a:solidFill>
                  <a:srgbClr val="000000"/>
                </a:solidFill>
              </a:rPr>
              <a:t>。</a:t>
            </a:r>
            <a:endParaRPr lang="en-US" altLang="zh-TW" sz="2400" dirty="0">
              <a:solidFill>
                <a:srgbClr val="000000"/>
              </a:solidFill>
            </a:endParaRPr>
          </a:p>
          <a:p>
            <a:pPr defTabSz="1041970" eaLnBrk="1" fontAlgn="base" hangingPunct="1">
              <a:spcBef>
                <a:spcPts val="684"/>
              </a:spcBef>
              <a:spcAft>
                <a:spcPct val="0"/>
              </a:spcAft>
            </a:pPr>
            <a:r>
              <a:rPr lang="en-US" altLang="zh-TW" sz="2400" b="1" dirty="0">
                <a:solidFill>
                  <a:srgbClr val="0000CC"/>
                </a:solidFill>
              </a:rPr>
              <a:t>2.</a:t>
            </a:r>
            <a:r>
              <a:rPr lang="zh-TW" altLang="en-US" sz="2400" b="1" dirty="0">
                <a:solidFill>
                  <a:srgbClr val="0000CC"/>
                </a:solidFill>
              </a:rPr>
              <a:t>產品銷售組合優化：</a:t>
            </a:r>
            <a:endParaRPr lang="en-US" altLang="zh-TW" sz="2400" b="1" dirty="0">
              <a:solidFill>
                <a:srgbClr val="0000CC"/>
              </a:solidFill>
            </a:endParaRPr>
          </a:p>
          <a:p>
            <a:pPr defTabSz="1041970" eaLnBrk="1" fontAlgn="base" hangingPunct="1">
              <a:spcBef>
                <a:spcPct val="0"/>
              </a:spcBef>
              <a:spcAft>
                <a:spcPct val="0"/>
              </a:spcAft>
            </a:pPr>
            <a:r>
              <a:rPr lang="zh-TW" altLang="en-US" sz="2400" dirty="0">
                <a:solidFill>
                  <a:srgbClr val="000000"/>
                </a:solidFill>
              </a:rPr>
              <a:t>提高毛利率較佳產品</a:t>
            </a:r>
            <a:r>
              <a:rPr lang="en-US" altLang="zh-TW" sz="2400" dirty="0">
                <a:solidFill>
                  <a:srgbClr val="000000"/>
                </a:solidFill>
              </a:rPr>
              <a:t>DC/DC Converter</a:t>
            </a:r>
            <a:r>
              <a:rPr lang="zh-TW" altLang="en-US" sz="2400" dirty="0">
                <a:solidFill>
                  <a:srgbClr val="000000"/>
                </a:solidFill>
              </a:rPr>
              <a:t>銷貨佔比，從</a:t>
            </a:r>
            <a:r>
              <a:rPr lang="en-US" altLang="zh-TW" sz="2400" dirty="0">
                <a:solidFill>
                  <a:srgbClr val="000000"/>
                </a:solidFill>
              </a:rPr>
              <a:t>2016</a:t>
            </a:r>
            <a:r>
              <a:rPr lang="zh-TW" altLang="en-US" sz="2400" dirty="0">
                <a:solidFill>
                  <a:srgbClr val="000000"/>
                </a:solidFill>
              </a:rPr>
              <a:t>年</a:t>
            </a:r>
            <a:r>
              <a:rPr lang="en-US" altLang="zh-TW" sz="2400" dirty="0">
                <a:solidFill>
                  <a:srgbClr val="000000"/>
                </a:solidFill>
              </a:rPr>
              <a:t>7.9%</a:t>
            </a:r>
            <a:r>
              <a:rPr lang="zh-TW" altLang="en-US" sz="2400" dirty="0">
                <a:solidFill>
                  <a:srgbClr val="000000"/>
                </a:solidFill>
              </a:rPr>
              <a:t>，到</a:t>
            </a:r>
            <a:r>
              <a:rPr lang="en-US" altLang="zh-TW" sz="2400" dirty="0">
                <a:solidFill>
                  <a:srgbClr val="000000"/>
                </a:solidFill>
              </a:rPr>
              <a:t>2017</a:t>
            </a:r>
            <a:r>
              <a:rPr lang="zh-TW" altLang="en-US" sz="2400" dirty="0">
                <a:solidFill>
                  <a:srgbClr val="000000"/>
                </a:solidFill>
              </a:rPr>
              <a:t>年</a:t>
            </a:r>
            <a:r>
              <a:rPr lang="en-US" altLang="zh-TW" sz="2400" dirty="0">
                <a:solidFill>
                  <a:srgbClr val="000000"/>
                </a:solidFill>
              </a:rPr>
              <a:t>12.9%</a:t>
            </a:r>
            <a:r>
              <a:rPr lang="zh-TW" altLang="en-US" sz="2400" dirty="0">
                <a:solidFill>
                  <a:srgbClr val="000000"/>
                </a:solidFill>
              </a:rPr>
              <a:t>，今年前十月則提高至</a:t>
            </a:r>
            <a:r>
              <a:rPr lang="en-US" altLang="zh-TW" sz="2400" dirty="0">
                <a:solidFill>
                  <a:srgbClr val="000000"/>
                </a:solidFill>
              </a:rPr>
              <a:t>17.3%</a:t>
            </a:r>
            <a:r>
              <a:rPr lang="zh-TW" altLang="en-US" sz="2400" dirty="0">
                <a:solidFill>
                  <a:srgbClr val="000000"/>
                </a:solidFill>
              </a:rPr>
              <a:t>。</a:t>
            </a:r>
          </a:p>
        </p:txBody>
      </p:sp>
      <p:pic>
        <p:nvPicPr>
          <p:cNvPr id="1639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7472" y="5205600"/>
            <a:ext cx="6698227" cy="174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bject 9"/>
          <p:cNvSpPr txBox="1">
            <a:spLocks/>
          </p:cNvSpPr>
          <p:nvPr/>
        </p:nvSpPr>
        <p:spPr>
          <a:xfrm>
            <a:off x="4399931" y="501650"/>
            <a:ext cx="3918585" cy="492443"/>
          </a:xfrm>
          <a:prstGeom prst="rect">
            <a:avLst/>
          </a:prstGeom>
        </p:spPr>
        <p:txBody>
          <a:bodyPr vert="horz" wrap="square" lIns="0" tIns="0" rIns="0" bIns="0" rtlCol="0">
            <a:spAutoFit/>
          </a:bodyPr>
          <a:lstStyle>
            <a:lvl1pPr>
              <a:defRPr sz="3600" b="1" i="0">
                <a:solidFill>
                  <a:srgbClr val="000066"/>
                </a:solidFill>
                <a:latin typeface="Calibri"/>
                <a:ea typeface="+mj-ea"/>
                <a:cs typeface="Calibri"/>
              </a:defRPr>
            </a:lvl1pPr>
          </a:lstStyle>
          <a:p>
            <a:pPr fontAlgn="base">
              <a:spcBef>
                <a:spcPts val="683"/>
              </a:spcBef>
              <a:spcAft>
                <a:spcPts val="683"/>
              </a:spcAft>
              <a:buClr>
                <a:srgbClr val="C00000"/>
              </a:buClr>
              <a:defRPr/>
            </a:pPr>
            <a:r>
              <a:rPr kumimoji="1" lang="zh-TW" altLang="en-US" sz="3200" dirty="0">
                <a:solidFill>
                  <a:srgbClr val="002060"/>
                </a:solidFill>
                <a:latin typeface="微軟正黑體" pitchFamily="34" charset="-120"/>
                <a:ea typeface="微軟正黑體" pitchFamily="34" charset="-120"/>
                <a:cs typeface="Arial Unicode MS" pitchFamily="34" charset="-120"/>
              </a:rPr>
              <a:t>     營運展望</a:t>
            </a:r>
          </a:p>
        </p:txBody>
      </p:sp>
    </p:spTree>
    <p:extLst>
      <p:ext uri="{BB962C8B-B14F-4D97-AF65-F5344CB8AC3E}">
        <p14:creationId xmlns:p14="http://schemas.microsoft.com/office/powerpoint/2010/main" val="4792028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083" descr="umec-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401" y="285118"/>
            <a:ext cx="2279773" cy="62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Line 2084"/>
          <p:cNvSpPr>
            <a:spLocks noChangeShapeType="1"/>
          </p:cNvSpPr>
          <p:nvPr/>
        </p:nvSpPr>
        <p:spPr bwMode="auto">
          <a:xfrm>
            <a:off x="430706" y="1056512"/>
            <a:ext cx="9698320" cy="6997"/>
          </a:xfrm>
          <a:prstGeom prst="line">
            <a:avLst/>
          </a:prstGeom>
          <a:noFill/>
          <a:ln w="57150" cap="sq">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lIns="104268" tIns="52133" rIns="104268" bIns="52133" anchor="ctr"/>
          <a:lstStyle/>
          <a:p>
            <a:pPr defTabSz="1042782" fontAlgn="base">
              <a:spcBef>
                <a:spcPct val="0"/>
              </a:spcBef>
              <a:spcAft>
                <a:spcPct val="0"/>
              </a:spcAft>
            </a:pPr>
            <a:endParaRPr kumimoji="1" lang="zh-TW" altLang="en-US" smtClean="0">
              <a:solidFill>
                <a:srgbClr val="000000"/>
              </a:solidFill>
              <a:latin typeface="Arial" charset="0"/>
            </a:endParaRPr>
          </a:p>
        </p:txBody>
      </p:sp>
      <p:sp>
        <p:nvSpPr>
          <p:cNvPr id="17413" name="文字方塊 1"/>
          <p:cNvSpPr txBox="1">
            <a:spLocks noChangeArrowheads="1"/>
          </p:cNvSpPr>
          <p:nvPr/>
        </p:nvSpPr>
        <p:spPr bwMode="auto">
          <a:xfrm>
            <a:off x="465982" y="1397604"/>
            <a:ext cx="9642625" cy="448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268" tIns="52133" rIns="104268" bIns="52133">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defTabSz="1042782" eaLnBrk="1" fontAlgn="base" hangingPunct="1">
              <a:spcBef>
                <a:spcPct val="0"/>
              </a:spcBef>
              <a:spcAft>
                <a:spcPct val="0"/>
              </a:spcAft>
            </a:pPr>
            <a:r>
              <a:rPr lang="zh-TW" altLang="zh-TW" sz="2400" b="1" dirty="0">
                <a:solidFill>
                  <a:srgbClr val="000000"/>
                </a:solidFill>
              </a:rPr>
              <a:t>明年業務的展望</a:t>
            </a:r>
            <a:endParaRPr lang="en-US" altLang="zh-TW" sz="2400" b="1" dirty="0">
              <a:solidFill>
                <a:srgbClr val="000000"/>
              </a:solidFill>
            </a:endParaRPr>
          </a:p>
          <a:p>
            <a:pPr defTabSz="1042782" eaLnBrk="1" fontAlgn="base" hangingPunct="1">
              <a:spcBef>
                <a:spcPts val="684"/>
              </a:spcBef>
              <a:spcAft>
                <a:spcPct val="0"/>
              </a:spcAft>
            </a:pPr>
            <a:r>
              <a:rPr lang="zh-TW" altLang="en-US" sz="2400" dirty="0">
                <a:solidFill>
                  <a:srgbClr val="000000"/>
                </a:solidFill>
              </a:rPr>
              <a:t>這幾年</a:t>
            </a:r>
            <a:r>
              <a:rPr lang="en-US" altLang="zh-TW" sz="2400" dirty="0">
                <a:solidFill>
                  <a:srgbClr val="000000"/>
                </a:solidFill>
              </a:rPr>
              <a:t>UMEC</a:t>
            </a:r>
            <a:r>
              <a:rPr lang="zh-TW" altLang="en-US" sz="2400" dirty="0">
                <a:solidFill>
                  <a:srgbClr val="000000"/>
                </a:solidFill>
              </a:rPr>
              <a:t>電源產品事業處不管在市場客戶端或新產品開發，都在努力轉型中，以增加營收來提高各廠稼動率並改善毛利率。</a:t>
            </a:r>
            <a:endParaRPr lang="en-US" altLang="zh-TW" sz="2400" dirty="0">
              <a:solidFill>
                <a:srgbClr val="000000"/>
              </a:solidFill>
            </a:endParaRPr>
          </a:p>
          <a:p>
            <a:pPr defTabSz="1042782" eaLnBrk="1" fontAlgn="base" hangingPunct="1">
              <a:spcBef>
                <a:spcPts val="684"/>
              </a:spcBef>
              <a:spcAft>
                <a:spcPct val="0"/>
              </a:spcAft>
            </a:pPr>
            <a:r>
              <a:rPr lang="en-US" altLang="zh-TW" sz="2400" b="1" dirty="0">
                <a:solidFill>
                  <a:srgbClr val="0000CC"/>
                </a:solidFill>
              </a:rPr>
              <a:t>1.</a:t>
            </a:r>
            <a:r>
              <a:rPr lang="zh-TW" altLang="en-US" sz="2400" b="1" dirty="0">
                <a:solidFill>
                  <a:srgbClr val="0000CC"/>
                </a:solidFill>
              </a:rPr>
              <a:t>累積營收增加的動能：</a:t>
            </a:r>
            <a:endParaRPr lang="en-US" altLang="zh-TW" sz="2400" b="1" dirty="0">
              <a:solidFill>
                <a:srgbClr val="0000CC"/>
              </a:solidFill>
            </a:endParaRPr>
          </a:p>
          <a:p>
            <a:pPr defTabSz="1042782" eaLnBrk="1" fontAlgn="base" hangingPunct="1">
              <a:spcBef>
                <a:spcPct val="0"/>
              </a:spcBef>
              <a:spcAft>
                <a:spcPct val="0"/>
              </a:spcAft>
            </a:pPr>
            <a:r>
              <a:rPr lang="zh-TW" altLang="en-US" sz="2400" dirty="0">
                <a:solidFill>
                  <a:srgbClr val="000000"/>
                </a:solidFill>
              </a:rPr>
              <a:t>開拓</a:t>
            </a:r>
            <a:r>
              <a:rPr lang="en-US" altLang="zh-TW" sz="2400" dirty="0">
                <a:solidFill>
                  <a:srgbClr val="000000"/>
                </a:solidFill>
              </a:rPr>
              <a:t>D/D Converter</a:t>
            </a:r>
            <a:r>
              <a:rPr lang="zh-TW" altLang="en-US" sz="2400" dirty="0">
                <a:solidFill>
                  <a:srgbClr val="000000"/>
                </a:solidFill>
              </a:rPr>
              <a:t>應用於軍功和軌道等市場，聚焦於網路通訊、醫療設備與雲端運算、資料中心等設備建置之電源需求，並導入日本市場等策略合作客戶。</a:t>
            </a:r>
            <a:endParaRPr lang="en-US" altLang="zh-TW" sz="2400" dirty="0">
              <a:solidFill>
                <a:srgbClr val="000000"/>
              </a:solidFill>
            </a:endParaRPr>
          </a:p>
          <a:p>
            <a:pPr defTabSz="1042782" eaLnBrk="1" fontAlgn="base" hangingPunct="1">
              <a:spcBef>
                <a:spcPts val="684"/>
              </a:spcBef>
              <a:spcAft>
                <a:spcPct val="0"/>
              </a:spcAft>
            </a:pPr>
            <a:r>
              <a:rPr lang="en-US" altLang="zh-TW" sz="2400" b="1" dirty="0">
                <a:solidFill>
                  <a:srgbClr val="0000CC"/>
                </a:solidFill>
              </a:rPr>
              <a:t>2.</a:t>
            </a:r>
            <a:r>
              <a:rPr lang="zh-TW" altLang="en-US" sz="2400" b="1" dirty="0">
                <a:solidFill>
                  <a:srgbClr val="0000CC"/>
                </a:solidFill>
              </a:rPr>
              <a:t>持續投入綠能產品開發：</a:t>
            </a:r>
            <a:endParaRPr lang="en-US" altLang="zh-TW" sz="2400" b="1" dirty="0">
              <a:solidFill>
                <a:srgbClr val="0000CC"/>
              </a:solidFill>
            </a:endParaRPr>
          </a:p>
          <a:p>
            <a:pPr defTabSz="1042782" eaLnBrk="1" fontAlgn="base" hangingPunct="1">
              <a:spcBef>
                <a:spcPct val="0"/>
              </a:spcBef>
              <a:spcAft>
                <a:spcPct val="0"/>
              </a:spcAft>
            </a:pPr>
            <a:r>
              <a:rPr lang="zh-TW" altLang="en-US" sz="2400" dirty="0">
                <a:solidFill>
                  <a:srgbClr val="000000"/>
                </a:solidFill>
              </a:rPr>
              <a:t>今年十月底已完成經濟部能源局</a:t>
            </a:r>
            <a:r>
              <a:rPr lang="zh-TW" altLang="en-US" sz="2400" dirty="0">
                <a:solidFill>
                  <a:srgbClr val="000000"/>
                </a:solidFill>
                <a:latin typeface="新細明體" charset="-120"/>
              </a:rPr>
              <a:t>業界能專計畫：三相</a:t>
            </a:r>
            <a:r>
              <a:rPr lang="en-US" altLang="zh-TW" sz="2400" dirty="0">
                <a:solidFill>
                  <a:srgbClr val="000000"/>
                </a:solidFill>
                <a:latin typeface="新細明體" charset="-120"/>
              </a:rPr>
              <a:t>100KW</a:t>
            </a:r>
            <a:r>
              <a:rPr lang="zh-TW" altLang="en-US" sz="2400" dirty="0">
                <a:solidFill>
                  <a:srgbClr val="000000"/>
                </a:solidFill>
                <a:latin typeface="新細明體" charset="-120"/>
              </a:rPr>
              <a:t>「</a:t>
            </a:r>
            <a:r>
              <a:rPr lang="zh-TW" altLang="zh-TW" sz="2400" dirty="0">
                <a:solidFill>
                  <a:srgbClr val="000000"/>
                </a:solidFill>
                <a:latin typeface="新細明體" charset="-120"/>
              </a:rPr>
              <a:t>具電廠級功能之太陽光電變流器」</a:t>
            </a:r>
            <a:r>
              <a:rPr lang="zh-TW" altLang="en-US" sz="2400" dirty="0">
                <a:solidFill>
                  <a:srgbClr val="000000"/>
                </a:solidFill>
                <a:latin typeface="新細明體" charset="-120"/>
              </a:rPr>
              <a:t>開發，並將持續關注</a:t>
            </a:r>
            <a:r>
              <a:rPr lang="en-US" altLang="zh-TW" sz="2400" dirty="0">
                <a:solidFill>
                  <a:srgbClr val="000000"/>
                </a:solidFill>
                <a:latin typeface="新細明體" charset="-120"/>
              </a:rPr>
              <a:t>LED</a:t>
            </a:r>
            <a:r>
              <a:rPr lang="zh-TW" altLang="en-US" sz="2400" dirty="0">
                <a:solidFill>
                  <a:srgbClr val="000000"/>
                </a:solidFill>
                <a:latin typeface="新細明體" charset="-120"/>
              </a:rPr>
              <a:t>照明、儲能應用和風力發電等綠能產業等市場發展及產品需求</a:t>
            </a:r>
            <a:r>
              <a:rPr lang="zh-TW" altLang="en-US" sz="2700" dirty="0">
                <a:solidFill>
                  <a:srgbClr val="000000"/>
                </a:solidFill>
                <a:latin typeface="新細明體" charset="-120"/>
              </a:rPr>
              <a:t>。</a:t>
            </a:r>
            <a:endParaRPr lang="zh-TW" altLang="en-US" sz="2700" dirty="0">
              <a:solidFill>
                <a:srgbClr val="000000"/>
              </a:solidFill>
            </a:endParaRPr>
          </a:p>
        </p:txBody>
      </p:sp>
      <p:sp>
        <p:nvSpPr>
          <p:cNvPr id="6" name="object 9"/>
          <p:cNvSpPr txBox="1">
            <a:spLocks/>
          </p:cNvSpPr>
          <p:nvPr/>
        </p:nvSpPr>
        <p:spPr>
          <a:xfrm>
            <a:off x="3670300" y="425450"/>
            <a:ext cx="3918585" cy="492443"/>
          </a:xfrm>
          <a:prstGeom prst="rect">
            <a:avLst/>
          </a:prstGeom>
        </p:spPr>
        <p:txBody>
          <a:bodyPr vert="horz" wrap="square" lIns="0" tIns="0" rIns="0" bIns="0" rtlCol="0">
            <a:spAutoFit/>
          </a:bodyPr>
          <a:lstStyle>
            <a:lvl1pPr>
              <a:defRPr sz="3600" b="1" i="0">
                <a:solidFill>
                  <a:srgbClr val="000066"/>
                </a:solidFill>
                <a:latin typeface="Calibri"/>
                <a:ea typeface="+mj-ea"/>
                <a:cs typeface="Calibri"/>
              </a:defRPr>
            </a:lvl1pPr>
          </a:lstStyle>
          <a:p>
            <a:pPr fontAlgn="base">
              <a:spcBef>
                <a:spcPts val="683"/>
              </a:spcBef>
              <a:spcAft>
                <a:spcPts val="683"/>
              </a:spcAft>
              <a:buClr>
                <a:srgbClr val="C00000"/>
              </a:buClr>
              <a:defRPr/>
            </a:pPr>
            <a:r>
              <a:rPr kumimoji="1" lang="zh-TW" altLang="en-US" sz="3200" dirty="0">
                <a:solidFill>
                  <a:srgbClr val="002060"/>
                </a:solidFill>
                <a:latin typeface="微軟正黑體" pitchFamily="34" charset="-120"/>
                <a:ea typeface="微軟正黑體" pitchFamily="34" charset="-120"/>
                <a:cs typeface="Arial Unicode MS" pitchFamily="34" charset="-120"/>
              </a:rPr>
              <a:t>     營運展望</a:t>
            </a:r>
          </a:p>
        </p:txBody>
      </p:sp>
    </p:spTree>
    <p:extLst>
      <p:ext uri="{BB962C8B-B14F-4D97-AF65-F5344CB8AC3E}">
        <p14:creationId xmlns:p14="http://schemas.microsoft.com/office/powerpoint/2010/main" val="6133047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774715" y="1111253"/>
            <a:ext cx="9220201" cy="4543039"/>
          </a:xfrm>
        </p:spPr>
        <p:txBody>
          <a:bodyPr/>
          <a:lstStyle/>
          <a:p>
            <a:pPr marL="456577" indent="-456577" algn="just">
              <a:lnSpc>
                <a:spcPts val="4500"/>
              </a:lnSpc>
              <a:buFont typeface="Arial" panose="020B0604020202020204" pitchFamily="34" charset="0"/>
              <a:buChar char="•"/>
            </a:pPr>
            <a:r>
              <a:rPr lang="zh-TW" altLang="en-US" sz="2900" dirty="0">
                <a:latin typeface="微軟正黑體" panose="020B0604030504040204" pitchFamily="34" charset="-120"/>
                <a:ea typeface="微軟正黑體" panose="020B0604030504040204" pitchFamily="34" charset="-120"/>
              </a:rPr>
              <a:t> </a:t>
            </a:r>
            <a:r>
              <a:rPr lang="en-US" altLang="zh-CN" sz="2400" dirty="0">
                <a:latin typeface="微軟正黑體" panose="020B0604030504040204" pitchFamily="34" charset="-120"/>
                <a:ea typeface="微軟正黑體" panose="020B0604030504040204" pitchFamily="34" charset="-120"/>
              </a:rPr>
              <a:t>24GHz </a:t>
            </a:r>
            <a:r>
              <a:rPr lang="zh-CN" altLang="en-US" sz="2400" dirty="0">
                <a:latin typeface="微軟正黑體" panose="020B0604030504040204" pitchFamily="34" charset="-120"/>
                <a:ea typeface="微軟正黑體" panose="020B0604030504040204" pitchFamily="34" charset="-120"/>
              </a:rPr>
              <a:t>汽車防撞雷達除國内車廠持續出貨外</a:t>
            </a:r>
            <a:r>
              <a:rPr lang="en-US" altLang="zh-CN" sz="2400" dirty="0">
                <a:latin typeface="微軟正黑體" panose="020B0604030504040204" pitchFamily="34" charset="-120"/>
                <a:ea typeface="微軟正黑體" panose="020B0604030504040204" pitchFamily="34" charset="-120"/>
              </a:rPr>
              <a:t>, </a:t>
            </a:r>
            <a:r>
              <a:rPr lang="zh-CN" altLang="en-US" sz="2400" dirty="0">
                <a:latin typeface="微軟正黑體" panose="020B0604030504040204" pitchFamily="34" charset="-120"/>
                <a:ea typeface="微軟正黑體" panose="020B0604030504040204" pitchFamily="34" charset="-120"/>
              </a:rPr>
              <a:t>年底也將有中國前裝車廠開始量產使用</a:t>
            </a:r>
            <a:endParaRPr lang="en-US" altLang="zh-CN" sz="2400" dirty="0">
              <a:latin typeface="微軟正黑體" panose="020B0604030504040204" pitchFamily="34" charset="-120"/>
              <a:ea typeface="微軟正黑體" panose="020B0604030504040204" pitchFamily="34" charset="-120"/>
            </a:endParaRPr>
          </a:p>
          <a:p>
            <a:pPr marL="456577" indent="-456577" algn="just">
              <a:lnSpc>
                <a:spcPts val="4500"/>
              </a:lnSpc>
              <a:buFont typeface="Arial" panose="020B0604020202020204" pitchFamily="34" charset="0"/>
              <a:buChar char="•"/>
            </a:pPr>
            <a:r>
              <a:rPr lang="en-US" altLang="zh-CN" sz="2400" dirty="0">
                <a:latin typeface="微軟正黑體" panose="020B0604030504040204" pitchFamily="34" charset="-120"/>
                <a:ea typeface="微軟正黑體" panose="020B0604030504040204" pitchFamily="34" charset="-120"/>
              </a:rPr>
              <a:t>77GHz </a:t>
            </a:r>
            <a:r>
              <a:rPr lang="zh-CN" altLang="en-US" sz="2400" dirty="0">
                <a:latin typeface="微軟正黑體" panose="020B0604030504040204" pitchFamily="34" charset="-120"/>
                <a:ea typeface="微軟正黑體" panose="020B0604030504040204" pitchFamily="34" charset="-120"/>
              </a:rPr>
              <a:t>汽車</a:t>
            </a:r>
            <a:r>
              <a:rPr lang="zh-CN" altLang="en-US" sz="2400" dirty="0">
                <a:solidFill>
                  <a:srgbClr val="002060"/>
                </a:solidFill>
                <a:latin typeface="微軟正黑體" panose="020B0604030504040204" pitchFamily="34" charset="-120"/>
                <a:ea typeface="微軟正黑體" panose="020B0604030504040204" pitchFamily="34" charset="-120"/>
              </a:rPr>
              <a:t>雷達年底開始量產</a:t>
            </a:r>
            <a:r>
              <a:rPr lang="en-US" altLang="zh-CN" sz="2400" dirty="0">
                <a:solidFill>
                  <a:srgbClr val="002060"/>
                </a:solidFill>
                <a:latin typeface="微軟正黑體" panose="020B0604030504040204" pitchFamily="34" charset="-120"/>
                <a:ea typeface="微軟正黑體" panose="020B0604030504040204" pitchFamily="34" charset="-120"/>
              </a:rPr>
              <a:t>,</a:t>
            </a:r>
            <a:r>
              <a:rPr lang="zh-CN" altLang="en-US" sz="2400" dirty="0">
                <a:solidFill>
                  <a:srgbClr val="002060"/>
                </a:solidFill>
                <a:latin typeface="微軟正黑體" panose="020B0604030504040204" pitchFamily="34" charset="-120"/>
                <a:ea typeface="微軟正黑體" panose="020B0604030504040204" pitchFamily="34" charset="-120"/>
              </a:rPr>
              <a:t>涵蓋超短距</a:t>
            </a:r>
            <a:r>
              <a:rPr lang="en-US" altLang="zh-CN" sz="2400" dirty="0">
                <a:solidFill>
                  <a:srgbClr val="002060"/>
                </a:solidFill>
                <a:latin typeface="微軟正黑體" panose="020B0604030504040204" pitchFamily="34" charset="-120"/>
                <a:ea typeface="微軟正黑體" panose="020B0604030504040204" pitchFamily="34" charset="-120"/>
              </a:rPr>
              <a:t>,</a:t>
            </a:r>
            <a:r>
              <a:rPr lang="zh-CN" altLang="en-US" sz="2400" dirty="0">
                <a:solidFill>
                  <a:srgbClr val="002060"/>
                </a:solidFill>
                <a:latin typeface="微軟正黑體" panose="020B0604030504040204" pitchFamily="34" charset="-120"/>
                <a:ea typeface="微軟正黑體" panose="020B0604030504040204" pitchFamily="34" charset="-120"/>
              </a:rPr>
              <a:t>短距</a:t>
            </a:r>
            <a:r>
              <a:rPr lang="en-US" altLang="zh-CN" sz="2400" dirty="0">
                <a:solidFill>
                  <a:srgbClr val="002060"/>
                </a:solidFill>
                <a:latin typeface="微軟正黑體" panose="020B0604030504040204" pitchFamily="34" charset="-120"/>
                <a:ea typeface="微軟正黑體" panose="020B0604030504040204" pitchFamily="34" charset="-120"/>
              </a:rPr>
              <a:t>,</a:t>
            </a:r>
            <a:r>
              <a:rPr lang="zh-CN" altLang="en-US" sz="2400" dirty="0">
                <a:solidFill>
                  <a:srgbClr val="002060"/>
                </a:solidFill>
                <a:latin typeface="微軟正黑體" panose="020B0604030504040204" pitchFamily="34" charset="-120"/>
                <a:ea typeface="微軟正黑體" panose="020B0604030504040204" pitchFamily="34" charset="-120"/>
              </a:rPr>
              <a:t>及中長距的</a:t>
            </a:r>
            <a:r>
              <a:rPr lang="en-US" altLang="zh-CN" sz="2400" dirty="0">
                <a:solidFill>
                  <a:srgbClr val="002060"/>
                </a:solidFill>
                <a:latin typeface="微軟正黑體" panose="020B0604030504040204" pitchFamily="34" charset="-120"/>
                <a:ea typeface="微軟正黑體" panose="020B0604030504040204" pitchFamily="34" charset="-120"/>
              </a:rPr>
              <a:t>ADAS </a:t>
            </a:r>
            <a:r>
              <a:rPr lang="zh-CN" altLang="en-US" sz="2400" dirty="0">
                <a:solidFill>
                  <a:srgbClr val="002060"/>
                </a:solidFill>
                <a:latin typeface="微軟正黑體" panose="020B0604030504040204" pitchFamily="34" charset="-120"/>
                <a:ea typeface="微軟正黑體" panose="020B0604030504040204" pitchFamily="34" charset="-120"/>
              </a:rPr>
              <a:t>應用</a:t>
            </a:r>
            <a:r>
              <a:rPr lang="en-US" altLang="zh-CN" sz="2400" dirty="0">
                <a:solidFill>
                  <a:srgbClr val="002060"/>
                </a:solidFill>
                <a:latin typeface="微軟正黑體" panose="020B0604030504040204" pitchFamily="34" charset="-120"/>
                <a:ea typeface="微軟正黑體" panose="020B0604030504040204" pitchFamily="34" charset="-120"/>
              </a:rPr>
              <a:t>. </a:t>
            </a:r>
            <a:r>
              <a:rPr lang="zh-TW" altLang="en-US" sz="2400" dirty="0">
                <a:solidFill>
                  <a:srgbClr val="002060"/>
                </a:solidFill>
                <a:latin typeface="微軟正黑體" panose="020B0604030504040204" pitchFamily="34" charset="-120"/>
                <a:ea typeface="微軟正黑體" panose="020B0604030504040204" pitchFamily="34" charset="-120"/>
              </a:rPr>
              <a:t>研發計畫將導入無人駕駛車雷達智慧導航。</a:t>
            </a:r>
            <a:endParaRPr lang="en-US" altLang="zh-CN" sz="2400" dirty="0">
              <a:solidFill>
                <a:srgbClr val="002060"/>
              </a:solidFill>
              <a:latin typeface="微軟正黑體" panose="020B0604030504040204" pitchFamily="34" charset="-120"/>
              <a:ea typeface="微軟正黑體" panose="020B0604030504040204" pitchFamily="34" charset="-120"/>
            </a:endParaRPr>
          </a:p>
          <a:p>
            <a:pPr marL="456577" indent="-456577" algn="just">
              <a:lnSpc>
                <a:spcPts val="4500"/>
              </a:lnSpc>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因應全球法規</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中國自</a:t>
            </a:r>
            <a:r>
              <a:rPr lang="en-US" altLang="zh-TW" sz="2400" dirty="0">
                <a:latin typeface="微軟正黑體" panose="020B0604030504040204" pitchFamily="34" charset="-120"/>
                <a:ea typeface="微軟正黑體" panose="020B0604030504040204" pitchFamily="34" charset="-120"/>
              </a:rPr>
              <a:t>2019</a:t>
            </a:r>
            <a:r>
              <a:rPr lang="zh-TW" altLang="en-US"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歐美</a:t>
            </a:r>
            <a:r>
              <a:rPr lang="en-US" altLang="zh-TW" sz="2400" dirty="0">
                <a:latin typeface="微軟正黑體" panose="020B0604030504040204" pitchFamily="34" charset="-120"/>
                <a:ea typeface="微軟正黑體" panose="020B0604030504040204" pitchFamily="34" charset="-120"/>
              </a:rPr>
              <a:t>2020</a:t>
            </a:r>
            <a:r>
              <a:rPr lang="zh-TW" altLang="en-US" sz="2400" dirty="0">
                <a:latin typeface="微軟正黑體" panose="020B0604030504040204" pitchFamily="34" charset="-120"/>
                <a:ea typeface="微軟正黑體" panose="020B0604030504040204" pitchFamily="34" charset="-120"/>
              </a:rPr>
              <a:t>年起</a:t>
            </a:r>
            <a:r>
              <a:rPr lang="en-US" altLang="zh-TW" sz="2400" dirty="0">
                <a:latin typeface="微軟正黑體" panose="020B0604030504040204" pitchFamily="34" charset="-120"/>
                <a:ea typeface="微軟正黑體" panose="020B0604030504040204" pitchFamily="34" charset="-120"/>
              </a:rPr>
              <a:t>)</a:t>
            </a:r>
            <a:r>
              <a:rPr lang="zh-CN" altLang="en-US" sz="2400" dirty="0">
                <a:latin typeface="微軟正黑體" panose="020B0604030504040204" pitchFamily="34" charset="-120"/>
                <a:ea typeface="微軟正黑體" panose="020B0604030504040204" pitchFamily="34" charset="-120"/>
              </a:rPr>
              <a:t>强制商用車安裝警示系統</a:t>
            </a:r>
            <a:r>
              <a:rPr lang="en-US" altLang="zh-CN"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77GHz </a:t>
            </a:r>
            <a:r>
              <a:rPr lang="zh-CN" altLang="en-US" sz="2400" dirty="0">
                <a:latin typeface="微軟正黑體" panose="020B0604030504040204" pitchFamily="34" charset="-120"/>
                <a:ea typeface="微軟正黑體" panose="020B0604030504040204" pitchFamily="34" charset="-120"/>
              </a:rPr>
              <a:t>汽車雷達與影像偵測融合成功導入中國及歐美市場</a:t>
            </a:r>
            <a:r>
              <a:rPr lang="en-US" altLang="zh-CN"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將於</a:t>
            </a:r>
            <a:r>
              <a:rPr lang="en-US" altLang="zh-TW" sz="2400" dirty="0">
                <a:latin typeface="微軟正黑體" panose="020B0604030504040204" pitchFamily="34" charset="-120"/>
                <a:ea typeface="微軟正黑體" panose="020B0604030504040204" pitchFamily="34" charset="-120"/>
              </a:rPr>
              <a:t>19</a:t>
            </a:r>
            <a:r>
              <a:rPr lang="zh-TW" altLang="en-US"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Q1</a:t>
            </a:r>
            <a:r>
              <a:rPr lang="zh-TW" altLang="en-US" sz="2400" dirty="0">
                <a:latin typeface="微軟正黑體" panose="020B0604030504040204" pitchFamily="34" charset="-120"/>
                <a:ea typeface="微軟正黑體" panose="020B0604030504040204" pitchFamily="34" charset="-120"/>
              </a:rPr>
              <a:t>開始出貨</a:t>
            </a:r>
            <a:endParaRPr lang="en-US" altLang="zh-TW" sz="2400" dirty="0">
              <a:latin typeface="微軟正黑體" panose="020B0604030504040204" pitchFamily="34" charset="-120"/>
              <a:ea typeface="微軟正黑體" panose="020B0604030504040204" pitchFamily="34" charset="-120"/>
            </a:endParaRPr>
          </a:p>
          <a:p>
            <a:pPr marL="456577" indent="-456577" algn="just">
              <a:lnSpc>
                <a:spcPts val="4500"/>
              </a:lnSpc>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各類</a:t>
            </a:r>
            <a:r>
              <a:rPr lang="zh-CN" altLang="en-US" sz="2400" dirty="0">
                <a:latin typeface="微軟正黑體" panose="020B0604030504040204" pitchFamily="34" charset="-120"/>
                <a:ea typeface="微軟正黑體" panose="020B0604030504040204" pitchFamily="34" charset="-120"/>
              </a:rPr>
              <a:t>海用及</a:t>
            </a:r>
            <a:r>
              <a:rPr lang="en-US" altLang="zh-TW" sz="2400" dirty="0" err="1">
                <a:latin typeface="微軟正黑體" panose="020B0604030504040204" pitchFamily="34" charset="-120"/>
                <a:ea typeface="微軟正黑體" panose="020B0604030504040204" pitchFamily="34" charset="-120"/>
              </a:rPr>
              <a:t>IoT</a:t>
            </a:r>
            <a:r>
              <a:rPr lang="zh-TW" altLang="en-US" sz="2400" dirty="0">
                <a:latin typeface="微軟正黑體" panose="020B0604030504040204" pitchFamily="34" charset="-120"/>
                <a:ea typeface="微軟正黑體" panose="020B0604030504040204" pitchFamily="34" charset="-120"/>
              </a:rPr>
              <a:t>應用之委託設計及代工產品，皆有不錯進展及成績。</a:t>
            </a:r>
          </a:p>
        </p:txBody>
      </p:sp>
      <p:sp>
        <p:nvSpPr>
          <p:cNvPr id="4" name="object 9"/>
          <p:cNvSpPr txBox="1">
            <a:spLocks/>
          </p:cNvSpPr>
          <p:nvPr/>
        </p:nvSpPr>
        <p:spPr>
          <a:xfrm>
            <a:off x="3889269" y="273050"/>
            <a:ext cx="3918585" cy="553998"/>
          </a:xfrm>
          <a:prstGeom prst="rect">
            <a:avLst/>
          </a:prstGeom>
        </p:spPr>
        <p:txBody>
          <a:bodyPr vert="horz" wrap="square" lIns="0" tIns="0" rIns="0" bIns="0" rtlCol="0">
            <a:spAutoFit/>
          </a:bodyPr>
          <a:lstStyle>
            <a:lvl1pPr>
              <a:defRPr sz="3600" b="1" i="0">
                <a:solidFill>
                  <a:srgbClr val="000066"/>
                </a:solidFill>
                <a:latin typeface="Calibri"/>
                <a:ea typeface="+mj-ea"/>
                <a:cs typeface="Calibri"/>
              </a:defRPr>
            </a:lvl1pPr>
          </a:lstStyle>
          <a:p>
            <a:pPr defTabSz="912799" fontAlgn="base">
              <a:spcBef>
                <a:spcPts val="683"/>
              </a:spcBef>
              <a:spcAft>
                <a:spcPts val="683"/>
              </a:spcAft>
              <a:buClr>
                <a:srgbClr val="C00000"/>
              </a:buClr>
              <a:defRPr/>
            </a:pPr>
            <a:r>
              <a:rPr kumimoji="1" lang="zh-TW" altLang="en-US"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cs typeface="Arial Unicode MS" pitchFamily="34" charset="-120"/>
              </a:rPr>
              <a:t>     營運展望</a:t>
            </a:r>
          </a:p>
        </p:txBody>
      </p:sp>
      <p:sp>
        <p:nvSpPr>
          <p:cNvPr id="5" name="object 10"/>
          <p:cNvSpPr/>
          <p:nvPr/>
        </p:nvSpPr>
        <p:spPr>
          <a:xfrm>
            <a:off x="1033781" y="899685"/>
            <a:ext cx="8351520" cy="64135"/>
          </a:xfrm>
          <a:custGeom>
            <a:avLst/>
            <a:gdLst/>
            <a:ahLst/>
            <a:cxnLst/>
            <a:rect l="l" t="t" r="r" b="b"/>
            <a:pathLst>
              <a:path w="8351520" h="64134">
                <a:moveTo>
                  <a:pt x="0" y="0"/>
                </a:moveTo>
                <a:lnTo>
                  <a:pt x="0" y="54864"/>
                </a:lnTo>
                <a:lnTo>
                  <a:pt x="8351520" y="64008"/>
                </a:lnTo>
                <a:lnTo>
                  <a:pt x="8351520" y="6096"/>
                </a:lnTo>
                <a:lnTo>
                  <a:pt x="0" y="0"/>
                </a:lnTo>
                <a:close/>
              </a:path>
            </a:pathLst>
          </a:custGeom>
          <a:solidFill>
            <a:srgbClr val="FF6600"/>
          </a:solidFill>
        </p:spPr>
        <p:txBody>
          <a:bodyPr wrap="square" lIns="0" tIns="0" rIns="0" bIns="0" rtlCol="0"/>
          <a:lstStyle/>
          <a:p>
            <a:pPr defTabSz="912799"/>
            <a:endParaRPr>
              <a:solidFill>
                <a:prstClr val="black"/>
              </a:solidFill>
            </a:endParaRPr>
          </a:p>
        </p:txBody>
      </p:sp>
      <p:sp>
        <p:nvSpPr>
          <p:cNvPr id="6" name="object 11"/>
          <p:cNvSpPr/>
          <p:nvPr/>
        </p:nvSpPr>
        <p:spPr>
          <a:xfrm>
            <a:off x="1061214" y="338839"/>
            <a:ext cx="1792224" cy="521207"/>
          </a:xfrm>
          <a:prstGeom prst="rect">
            <a:avLst/>
          </a:prstGeom>
          <a:blipFill>
            <a:blip r:embed="rId2" cstate="print"/>
            <a:stretch>
              <a:fillRect/>
            </a:stretch>
          </a:blipFill>
        </p:spPr>
        <p:txBody>
          <a:bodyPr wrap="square" lIns="0" tIns="0" rIns="0" bIns="0" rtlCol="0"/>
          <a:lstStyle/>
          <a:p>
            <a:pPr defTabSz="912799"/>
            <a:endParaRPr>
              <a:solidFill>
                <a:prstClr val="black"/>
              </a:solidFill>
            </a:endParaRPr>
          </a:p>
        </p:txBody>
      </p:sp>
    </p:spTree>
    <p:extLst>
      <p:ext uri="{BB962C8B-B14F-4D97-AF65-F5344CB8AC3E}">
        <p14:creationId xmlns:p14="http://schemas.microsoft.com/office/powerpoint/2010/main" val="2184343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17500" y="1568450"/>
            <a:ext cx="10210800" cy="3965957"/>
          </a:xfrm>
        </p:spPr>
        <p:txBody>
          <a:bodyPr/>
          <a:lstStyle/>
          <a:p>
            <a:pPr>
              <a:lnSpc>
                <a:spcPts val="4500"/>
              </a:lnSpc>
            </a:pPr>
            <a:r>
              <a:rPr lang="zh-TW" altLang="en-US" sz="2400" dirty="0" smtClean="0">
                <a:latin typeface="微軟正黑體" panose="020B0604030504040204" pitchFamily="34" charset="-120"/>
                <a:ea typeface="微軟正黑體" panose="020B0604030504040204" pitchFamily="34" charset="-120"/>
              </a:rPr>
              <a:t>光收發模組業務展望分析</a:t>
            </a:r>
            <a:r>
              <a:rPr lang="en-US" altLang="zh-TW" sz="2400" dirty="0" smtClean="0">
                <a:latin typeface="微軟正黑體" panose="020B0604030504040204" pitchFamily="34" charset="-120"/>
                <a:ea typeface="微軟正黑體" panose="020B0604030504040204" pitchFamily="34" charset="-120"/>
              </a:rPr>
              <a:t>:</a:t>
            </a:r>
          </a:p>
          <a:p>
            <a:pPr>
              <a:lnSpc>
                <a:spcPts val="4500"/>
              </a:lnSpc>
            </a:pPr>
            <a:r>
              <a:rPr lang="en-US" altLang="zh-TW" sz="2400" dirty="0" smtClean="0">
                <a:latin typeface="微軟正黑體" panose="020B0604030504040204" pitchFamily="34" charset="-120"/>
                <a:ea typeface="微軟正黑體" panose="020B0604030504040204" pitchFamily="34" charset="-120"/>
              </a:rPr>
              <a:t>1</a:t>
            </a:r>
            <a:r>
              <a:rPr lang="zh-TW" altLang="en-US" sz="2400" dirty="0" smtClean="0">
                <a:latin typeface="微軟正黑體" panose="020B0604030504040204" pitchFamily="34" charset="-120"/>
                <a:ea typeface="微軟正黑體" panose="020B0604030504040204" pitchFamily="34" charset="-120"/>
              </a:rPr>
              <a:t>、通訊</a:t>
            </a:r>
            <a:r>
              <a:rPr lang="zh-TW" altLang="en-US" sz="2400" dirty="0">
                <a:latin typeface="微軟正黑體" panose="020B0604030504040204" pitchFamily="34" charset="-120"/>
                <a:ea typeface="微軟正黑體" panose="020B0604030504040204" pitchFamily="34" charset="-120"/>
              </a:rPr>
              <a:t>市場</a:t>
            </a:r>
            <a:r>
              <a:rPr lang="zh-TW" altLang="en-US" sz="2400" dirty="0" smtClean="0">
                <a:latin typeface="微軟正黑體" panose="020B0604030504040204" pitchFamily="34" charset="-120"/>
                <a:ea typeface="微軟正黑體" panose="020B0604030504040204" pitchFamily="34" charset="-120"/>
              </a:rPr>
              <a:t>預計在</a:t>
            </a:r>
            <a:r>
              <a:rPr lang="en-US" altLang="zh-TW" sz="2400" dirty="0">
                <a:latin typeface="微軟正黑體" panose="020B0604030504040204" pitchFamily="34" charset="-120"/>
                <a:ea typeface="微軟正黑體" panose="020B0604030504040204" pitchFamily="34" charset="-120"/>
              </a:rPr>
              <a:t>2019</a:t>
            </a:r>
            <a:r>
              <a:rPr lang="zh-TW" altLang="en-US" sz="2400" dirty="0">
                <a:latin typeface="微軟正黑體" panose="020B0604030504040204" pitchFamily="34" charset="-120"/>
                <a:ea typeface="微軟正黑體" panose="020B0604030504040204" pitchFamily="34" charset="-120"/>
              </a:rPr>
              <a:t>年就會進入</a:t>
            </a:r>
            <a:r>
              <a:rPr lang="en-US" altLang="zh-TW" sz="2400" dirty="0">
                <a:latin typeface="微軟正黑體" panose="020B0604030504040204" pitchFamily="34" charset="-120"/>
                <a:ea typeface="微軟正黑體" panose="020B0604030504040204" pitchFamily="34" charset="-120"/>
              </a:rPr>
              <a:t>5G</a:t>
            </a:r>
            <a:r>
              <a:rPr lang="zh-TW" altLang="en-US" sz="2400" dirty="0">
                <a:latin typeface="微軟正黑體" panose="020B0604030504040204" pitchFamily="34" charset="-120"/>
                <a:ea typeface="微軟正黑體" panose="020B0604030504040204" pitchFamily="34" charset="-120"/>
              </a:rPr>
              <a:t>，預計幾年</a:t>
            </a:r>
            <a:r>
              <a:rPr lang="en-US" altLang="zh-TW" sz="2400" dirty="0">
                <a:latin typeface="微軟正黑體" panose="020B0604030504040204" pitchFamily="34" charset="-120"/>
                <a:ea typeface="微軟正黑體" panose="020B0604030504040204" pitchFamily="34" charset="-120"/>
              </a:rPr>
              <a:t>Data Center</a:t>
            </a:r>
            <a:r>
              <a:rPr lang="zh-TW" altLang="en-US" sz="2400" dirty="0">
                <a:latin typeface="微軟正黑體" panose="020B0604030504040204" pitchFamily="34" charset="-120"/>
                <a:ea typeface="微軟正黑體" panose="020B0604030504040204" pitchFamily="34" charset="-120"/>
              </a:rPr>
              <a:t>數據傳輸量呈現大幅</a:t>
            </a:r>
            <a:r>
              <a:rPr lang="zh-TW" altLang="en-US" sz="2400" dirty="0" smtClean="0">
                <a:latin typeface="微軟正黑體" panose="020B0604030504040204" pitchFamily="34" charset="-120"/>
                <a:ea typeface="微軟正黑體" panose="020B0604030504040204" pitchFamily="34" charset="-120"/>
              </a:rPr>
              <a:t>成長，</a:t>
            </a:r>
            <a:r>
              <a:rPr lang="en-US" altLang="zh-TW" sz="2400" dirty="0" smtClean="0">
                <a:latin typeface="微軟正黑體" panose="020B0604030504040204" pitchFamily="34" charset="-120"/>
                <a:ea typeface="微軟正黑體" panose="020B0604030504040204" pitchFamily="34" charset="-120"/>
              </a:rPr>
              <a:t>100G</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400G</a:t>
            </a:r>
            <a:r>
              <a:rPr lang="zh-TW" altLang="en-US" sz="2400" dirty="0" smtClean="0">
                <a:latin typeface="微軟正黑體" panose="020B0604030504040204" pitchFamily="34" charset="-120"/>
                <a:ea typeface="微軟正黑體" panose="020B0604030504040204" pitchFamily="34" charset="-120"/>
              </a:rPr>
              <a:t>光</a:t>
            </a:r>
            <a:r>
              <a:rPr lang="zh-TW" altLang="en-US" sz="2400" dirty="0">
                <a:latin typeface="微軟正黑體" panose="020B0604030504040204" pitchFamily="34" charset="-120"/>
                <a:ea typeface="微軟正黑體" panose="020B0604030504040204" pitchFamily="34" charset="-120"/>
              </a:rPr>
              <a:t>收發</a:t>
            </a:r>
            <a:r>
              <a:rPr lang="zh-TW" altLang="en-US" sz="2400" dirty="0" smtClean="0">
                <a:latin typeface="微軟正黑體" panose="020B0604030504040204" pitchFamily="34" charset="-120"/>
                <a:ea typeface="微軟正黑體" panose="020B0604030504040204" pitchFamily="34" charset="-120"/>
              </a:rPr>
              <a:t>模組將大量</a:t>
            </a:r>
            <a:r>
              <a:rPr lang="zh-TW" altLang="en-US" sz="2400" dirty="0">
                <a:latin typeface="微軟正黑體" panose="020B0604030504040204" pitchFamily="34" charset="-120"/>
                <a:ea typeface="微軟正黑體" panose="020B0604030504040204" pitchFamily="34" charset="-120"/>
              </a:rPr>
              <a:t>使用於</a:t>
            </a:r>
            <a:r>
              <a:rPr lang="zh-TW" altLang="en-US" sz="2400" dirty="0" smtClean="0">
                <a:latin typeface="微軟正黑體" panose="020B0604030504040204" pitchFamily="34" charset="-120"/>
                <a:ea typeface="微軟正黑體" panose="020B0604030504040204" pitchFamily="34" charset="-120"/>
              </a:rPr>
              <a:t>大型數據</a:t>
            </a:r>
            <a:r>
              <a:rPr lang="zh-TW" altLang="en-US" sz="2400" dirty="0">
                <a:latin typeface="微軟正黑體" panose="020B0604030504040204" pitchFamily="34" charset="-120"/>
                <a:ea typeface="微軟正黑體" panose="020B0604030504040204" pitchFamily="34" charset="-120"/>
              </a:rPr>
              <a:t>中心</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lnSpc>
                <a:spcPts val="4500"/>
              </a:lnSpc>
            </a:pPr>
            <a:r>
              <a:rPr lang="en-US" altLang="zh-TW" sz="2400" dirty="0" smtClean="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、未來</a:t>
            </a:r>
            <a:r>
              <a:rPr lang="en-US" altLang="zh-TW" sz="2400" dirty="0">
                <a:latin typeface="微軟正黑體" panose="020B0604030504040204" pitchFamily="34" charset="-120"/>
                <a:ea typeface="微軟正黑體" panose="020B0604030504040204" pitchFamily="34" charset="-120"/>
              </a:rPr>
              <a:t>5G</a:t>
            </a:r>
            <a:r>
              <a:rPr lang="zh-TW" altLang="en-US" sz="2400" dirty="0">
                <a:latin typeface="微軟正黑體" panose="020B0604030504040204" pitchFamily="34" charset="-120"/>
                <a:ea typeface="微軟正黑體" panose="020B0604030504040204" pitchFamily="34" charset="-120"/>
              </a:rPr>
              <a:t>基地台密度將</a:t>
            </a:r>
            <a:r>
              <a:rPr lang="zh-TW" altLang="en-US" sz="2400" dirty="0" smtClean="0">
                <a:latin typeface="微軟正黑體" panose="020B0604030504040204" pitchFamily="34" charset="-120"/>
                <a:ea typeface="微軟正黑體" panose="020B0604030504040204" pitchFamily="34" charset="-120"/>
              </a:rPr>
              <a:t>是原有</a:t>
            </a:r>
            <a:r>
              <a:rPr lang="en-US" altLang="zh-TW" sz="2400" dirty="0" smtClean="0">
                <a:latin typeface="微軟正黑體" panose="020B0604030504040204" pitchFamily="34" charset="-120"/>
                <a:ea typeface="微軟正黑體" panose="020B0604030504040204" pitchFamily="34" charset="-120"/>
              </a:rPr>
              <a:t>4G</a:t>
            </a:r>
            <a:r>
              <a:rPr lang="zh-TW" altLang="en-US" sz="2400" dirty="0" smtClean="0">
                <a:latin typeface="微軟正黑體" panose="020B0604030504040204" pitchFamily="34" charset="-120"/>
                <a:ea typeface="微軟正黑體" panose="020B0604030504040204" pitchFamily="34" charset="-120"/>
              </a:rPr>
              <a:t>數量</a:t>
            </a:r>
            <a:r>
              <a:rPr lang="zh-TW" altLang="en-US" sz="2400" dirty="0">
                <a:latin typeface="微軟正黑體" panose="020B0604030504040204" pitchFamily="34" charset="-120"/>
                <a:ea typeface="微軟正黑體" panose="020B0604030504040204" pitchFamily="34" charset="-120"/>
              </a:rPr>
              <a:t>倍數</a:t>
            </a:r>
            <a:r>
              <a:rPr lang="zh-TW" altLang="en-US" sz="2400" dirty="0" smtClean="0">
                <a:latin typeface="微軟正黑體" panose="020B0604030504040204" pitchFamily="34" charset="-120"/>
                <a:ea typeface="微軟正黑體" panose="020B0604030504040204" pitchFamily="34" charset="-120"/>
              </a:rPr>
              <a:t>增加，同時傳輸</a:t>
            </a:r>
            <a:r>
              <a:rPr lang="zh-TW" altLang="en-US" sz="2400" dirty="0">
                <a:latin typeface="微軟正黑體" panose="020B0604030504040204" pitchFamily="34" charset="-120"/>
                <a:ea typeface="微軟正黑體" panose="020B0604030504040204" pitchFamily="34" charset="-120"/>
              </a:rPr>
              <a:t>速度之提升</a:t>
            </a:r>
            <a:r>
              <a:rPr lang="zh-TW" altLang="en-US" sz="2400" dirty="0" smtClean="0">
                <a:latin typeface="微軟正黑體" panose="020B0604030504040204" pitchFamily="34" charset="-120"/>
                <a:ea typeface="微軟正黑體" panose="020B0604030504040204" pitchFamily="34" charset="-120"/>
              </a:rPr>
              <a:t>，頻</a:t>
            </a:r>
            <a:r>
              <a:rPr lang="zh-TW" altLang="en-US" sz="2400" dirty="0">
                <a:latin typeface="微軟正黑體" panose="020B0604030504040204" pitchFamily="34" charset="-120"/>
                <a:ea typeface="微軟正黑體" panose="020B0604030504040204" pitchFamily="34" charset="-120"/>
              </a:rPr>
              <a:t>寬不斷升級</a:t>
            </a:r>
            <a:r>
              <a:rPr lang="zh-TW" altLang="en-US" sz="2400" dirty="0" smtClean="0">
                <a:latin typeface="微軟正黑體" panose="020B0604030504040204" pitchFamily="34" charset="-120"/>
                <a:ea typeface="微軟正黑體" panose="020B0604030504040204" pitchFamily="34" charset="-120"/>
              </a:rPr>
              <a:t>，各</a:t>
            </a:r>
            <a:r>
              <a:rPr lang="zh-TW" altLang="en-US" sz="2400" dirty="0">
                <a:latin typeface="微軟正黑體" panose="020B0604030504040204" pitchFamily="34" charset="-120"/>
                <a:ea typeface="微軟正黑體" panose="020B0604030504040204" pitchFamily="34" charset="-120"/>
              </a:rPr>
              <a:t>大電信商的光收發</a:t>
            </a:r>
            <a:r>
              <a:rPr lang="zh-TW" altLang="en-US" sz="2400" dirty="0" smtClean="0">
                <a:latin typeface="微軟正黑體" panose="020B0604030504040204" pitchFamily="34" charset="-120"/>
                <a:ea typeface="微軟正黑體" panose="020B0604030504040204" pitchFamily="34" charset="-120"/>
              </a:rPr>
              <a:t>模組需求也</a:t>
            </a:r>
            <a:r>
              <a:rPr lang="zh-TW" altLang="en-US" sz="2400" dirty="0">
                <a:latin typeface="微軟正黑體" panose="020B0604030504040204" pitchFamily="34" charset="-120"/>
                <a:ea typeface="微軟正黑體" panose="020B0604030504040204" pitchFamily="34" charset="-120"/>
              </a:rPr>
              <a:t>將</a:t>
            </a:r>
            <a:r>
              <a:rPr lang="zh-TW" altLang="en-US" sz="2400" dirty="0" smtClean="0">
                <a:latin typeface="微軟正黑體" panose="020B0604030504040204" pitchFamily="34" charset="-120"/>
                <a:ea typeface="微軟正黑體" panose="020B0604030504040204" pitchFamily="34" charset="-120"/>
              </a:rPr>
              <a:t>倍增。</a:t>
            </a:r>
            <a:endParaRPr lang="en-US" altLang="zh-TW" sz="2400" dirty="0" smtClean="0">
              <a:latin typeface="微軟正黑體" panose="020B0604030504040204" pitchFamily="34" charset="-120"/>
              <a:ea typeface="微軟正黑體" panose="020B0604030504040204" pitchFamily="34" charset="-120"/>
            </a:endParaRPr>
          </a:p>
          <a:p>
            <a:pPr>
              <a:lnSpc>
                <a:spcPts val="4500"/>
              </a:lnSpc>
            </a:pPr>
            <a:r>
              <a:rPr lang="en-US" altLang="zh-TW" sz="2400" dirty="0" smtClean="0">
                <a:latin typeface="微軟正黑體" panose="020B0604030504040204" pitchFamily="34" charset="-120"/>
                <a:ea typeface="微軟正黑體" panose="020B0604030504040204" pitchFamily="34" charset="-120"/>
              </a:rPr>
              <a:t>3</a:t>
            </a:r>
            <a:r>
              <a:rPr lang="zh-TW" altLang="en-US" sz="2400" dirty="0">
                <a:latin typeface="微軟正黑體" panose="020B0604030504040204" pitchFamily="34" charset="-120"/>
                <a:ea typeface="微軟正黑體" panose="020B0604030504040204" pitchFamily="34" charset="-120"/>
              </a:rPr>
              <a:t>、進入</a:t>
            </a:r>
            <a:r>
              <a:rPr lang="en-US" altLang="zh-TW" sz="2400" dirty="0">
                <a:latin typeface="微軟正黑體" panose="020B0604030504040204" pitchFamily="34" charset="-120"/>
                <a:ea typeface="微軟正黑體" panose="020B0604030504040204" pitchFamily="34" charset="-120"/>
              </a:rPr>
              <a:t>5G</a:t>
            </a:r>
            <a:r>
              <a:rPr lang="zh-TW" altLang="en-US" sz="2400" dirty="0">
                <a:latin typeface="微軟正黑體" panose="020B0604030504040204" pitchFamily="34" charset="-120"/>
                <a:ea typeface="微軟正黑體" panose="020B0604030504040204" pitchFamily="34" charset="-120"/>
              </a:rPr>
              <a:t>後將配合物聯</a:t>
            </a:r>
            <a:r>
              <a:rPr lang="zh-TW" altLang="en-US" sz="2400" dirty="0" smtClean="0">
                <a:latin typeface="微軟正黑體" panose="020B0604030504040204" pitchFamily="34" charset="-120"/>
                <a:ea typeface="微軟正黑體" panose="020B0604030504040204" pitchFamily="34" charset="-120"/>
              </a:rPr>
              <a:t>網</a:t>
            </a:r>
            <a:r>
              <a:rPr lang="en-US" altLang="zh-TW" sz="2400" dirty="0" smtClean="0">
                <a:latin typeface="微軟正黑體" panose="020B0604030504040204" pitchFamily="34" charset="-120"/>
                <a:ea typeface="微軟正黑體" panose="020B0604030504040204" pitchFamily="34" charset="-120"/>
              </a:rPr>
              <a:t>(IOT)</a:t>
            </a:r>
            <a:r>
              <a:rPr lang="zh-TW" altLang="en-US" sz="2400" dirty="0" smtClean="0">
                <a:latin typeface="微軟正黑體" panose="020B0604030504040204" pitchFamily="34" charset="-120"/>
                <a:ea typeface="微軟正黑體" panose="020B0604030504040204" pitchFamily="34" charset="-120"/>
              </a:rPr>
              <a:t>將跨</a:t>
            </a:r>
            <a:r>
              <a:rPr lang="zh-TW" altLang="en-US" sz="2400" dirty="0">
                <a:latin typeface="微軟正黑體" panose="020B0604030504040204" pitchFamily="34" charset="-120"/>
                <a:ea typeface="微軟正黑體" panose="020B0604030504040204" pitchFamily="34" charset="-120"/>
              </a:rPr>
              <a:t>入</a:t>
            </a:r>
            <a:r>
              <a:rPr lang="zh-TW" altLang="en-US" sz="2400" dirty="0" smtClean="0">
                <a:latin typeface="微軟正黑體" panose="020B0604030504040204" pitchFamily="34" charset="-120"/>
                <a:ea typeface="微軟正黑體" panose="020B0604030504040204" pitchFamily="34" charset="-120"/>
              </a:rPr>
              <a:t>各種</a:t>
            </a:r>
            <a:r>
              <a:rPr lang="zh-TW" altLang="en-US" sz="2400" dirty="0">
                <a:latin typeface="微軟正黑體" panose="020B0604030504040204" pitchFamily="34" charset="-120"/>
                <a:ea typeface="微軟正黑體" panose="020B0604030504040204" pitchFamily="34" charset="-120"/>
              </a:rPr>
              <a:t>應用，窄頻物聯網（</a:t>
            </a:r>
            <a:r>
              <a:rPr lang="en-US" altLang="zh-TW" sz="2400" dirty="0">
                <a:latin typeface="微軟正黑體" panose="020B0604030504040204" pitchFamily="34" charset="-120"/>
                <a:ea typeface="微軟正黑體" panose="020B0604030504040204" pitchFamily="34" charset="-120"/>
              </a:rPr>
              <a:t>NB-</a:t>
            </a:r>
            <a:r>
              <a:rPr lang="en-US" altLang="zh-TW" sz="2400" dirty="0" err="1">
                <a:latin typeface="微軟正黑體" panose="020B0604030504040204" pitchFamily="34" charset="-120"/>
                <a:ea typeface="微軟正黑體" panose="020B0604030504040204" pitchFamily="34" charset="-120"/>
              </a:rPr>
              <a:t>IoT</a:t>
            </a:r>
            <a:r>
              <a:rPr lang="zh-TW" altLang="en-US" sz="2400" dirty="0" smtClean="0">
                <a:latin typeface="微軟正黑體" panose="020B0604030504040204" pitchFamily="34" charset="-120"/>
                <a:ea typeface="微軟正黑體" panose="020B0604030504040204" pitchFamily="34" charset="-120"/>
              </a:rPr>
              <a:t>）陸續</a:t>
            </a:r>
            <a:r>
              <a:rPr lang="zh-TW" altLang="en-US" sz="2400" dirty="0">
                <a:latin typeface="微軟正黑體" panose="020B0604030504040204" pitchFamily="34" charset="-120"/>
                <a:ea typeface="微軟正黑體" panose="020B0604030504040204" pitchFamily="34" charset="-120"/>
              </a:rPr>
              <a:t>開始商用</a:t>
            </a:r>
            <a:r>
              <a:rPr lang="zh-TW" altLang="en-US" sz="2400" dirty="0" smtClean="0">
                <a:latin typeface="微軟正黑體" panose="020B0604030504040204" pitchFamily="34" charset="-120"/>
                <a:ea typeface="微軟正黑體" panose="020B0604030504040204" pitchFamily="34" charset="-120"/>
              </a:rPr>
              <a:t>，客</a:t>
            </a:r>
            <a:r>
              <a:rPr lang="zh-TW" altLang="en-US" sz="2400" dirty="0">
                <a:latin typeface="微軟正黑體" panose="020B0604030504040204" pitchFamily="34" charset="-120"/>
                <a:ea typeface="微軟正黑體" panose="020B0604030504040204" pitchFamily="34" charset="-120"/>
              </a:rPr>
              <a:t>製</a:t>
            </a:r>
            <a:r>
              <a:rPr lang="zh-TW" altLang="en-US" sz="2400" dirty="0" smtClean="0">
                <a:latin typeface="微軟正黑體" panose="020B0604030504040204" pitchFamily="34" charset="-120"/>
                <a:ea typeface="微軟正黑體" panose="020B0604030504040204" pitchFamily="34" charset="-120"/>
              </a:rPr>
              <a:t>化收發模組未來將帶入新產品多樣化的開發。</a:t>
            </a:r>
            <a:endParaRPr lang="zh-TW" altLang="en-US" sz="2400" dirty="0">
              <a:latin typeface="微軟正黑體" panose="020B0604030504040204" pitchFamily="34" charset="-120"/>
              <a:ea typeface="微軟正黑體" panose="020B0604030504040204" pitchFamily="34" charset="-120"/>
            </a:endParaRPr>
          </a:p>
        </p:txBody>
      </p:sp>
      <p:sp>
        <p:nvSpPr>
          <p:cNvPr id="4" name="object 9"/>
          <p:cNvSpPr txBox="1">
            <a:spLocks/>
          </p:cNvSpPr>
          <p:nvPr/>
        </p:nvSpPr>
        <p:spPr>
          <a:xfrm>
            <a:off x="3971039" y="654051"/>
            <a:ext cx="3918585" cy="630942"/>
          </a:xfrm>
          <a:prstGeom prst="rect">
            <a:avLst/>
          </a:prstGeom>
        </p:spPr>
        <p:txBody>
          <a:bodyPr vert="horz" wrap="square" lIns="0" tIns="0" rIns="0" bIns="0" rtlCol="0">
            <a:spAutoFit/>
          </a:bodyPr>
          <a:lstStyle>
            <a:lvl1pPr>
              <a:defRPr sz="3600" b="1" i="0">
                <a:solidFill>
                  <a:srgbClr val="000066"/>
                </a:solidFill>
                <a:latin typeface="Calibri"/>
                <a:ea typeface="+mj-ea"/>
                <a:cs typeface="Calibri"/>
              </a:defRPr>
            </a:lvl1pPr>
          </a:lstStyle>
          <a:p>
            <a:pPr defTabSz="914044" fontAlgn="base">
              <a:spcBef>
                <a:spcPts val="683"/>
              </a:spcBef>
              <a:spcAft>
                <a:spcPts val="683"/>
              </a:spcAft>
              <a:buClr>
                <a:srgbClr val="C00000"/>
              </a:buClr>
              <a:defRPr/>
            </a:pPr>
            <a:r>
              <a:rPr kumimoji="1" lang="zh-TW" altLang="en-US" sz="41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cs typeface="Arial Unicode MS" pitchFamily="34" charset="-120"/>
              </a:rPr>
              <a:t> 營運</a:t>
            </a:r>
            <a:r>
              <a:rPr kumimoji="1" lang="zh-TW" altLang="en-US" sz="4100" dirty="0" smtClean="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cs typeface="Arial Unicode MS" pitchFamily="34" charset="-120"/>
              </a:rPr>
              <a:t>展望</a:t>
            </a:r>
            <a:endParaRPr kumimoji="1" lang="zh-TW" altLang="en-US" sz="41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cs typeface="Arial Unicode MS" pitchFamily="34" charset="-120"/>
            </a:endParaRPr>
          </a:p>
        </p:txBody>
      </p:sp>
      <p:sp>
        <p:nvSpPr>
          <p:cNvPr id="5" name="object 10"/>
          <p:cNvSpPr/>
          <p:nvPr/>
        </p:nvSpPr>
        <p:spPr>
          <a:xfrm>
            <a:off x="1115567" y="1280671"/>
            <a:ext cx="8351520" cy="64135"/>
          </a:xfrm>
          <a:custGeom>
            <a:avLst/>
            <a:gdLst/>
            <a:ahLst/>
            <a:cxnLst/>
            <a:rect l="l" t="t" r="r" b="b"/>
            <a:pathLst>
              <a:path w="8351520" h="64134">
                <a:moveTo>
                  <a:pt x="0" y="0"/>
                </a:moveTo>
                <a:lnTo>
                  <a:pt x="0" y="54864"/>
                </a:lnTo>
                <a:lnTo>
                  <a:pt x="8351520" y="64008"/>
                </a:lnTo>
                <a:lnTo>
                  <a:pt x="8351520" y="6096"/>
                </a:lnTo>
                <a:lnTo>
                  <a:pt x="0" y="0"/>
                </a:lnTo>
                <a:close/>
              </a:path>
            </a:pathLst>
          </a:custGeom>
          <a:solidFill>
            <a:srgbClr val="FF6600"/>
          </a:solidFill>
        </p:spPr>
        <p:txBody>
          <a:bodyPr wrap="square" lIns="0" tIns="0" rIns="0" bIns="0" rtlCol="0"/>
          <a:lstStyle/>
          <a:p>
            <a:pPr defTabSz="914044"/>
            <a:endParaRPr>
              <a:solidFill>
                <a:prstClr val="black"/>
              </a:solidFill>
            </a:endParaRPr>
          </a:p>
        </p:txBody>
      </p:sp>
      <p:sp>
        <p:nvSpPr>
          <p:cNvPr id="6" name="object 11"/>
          <p:cNvSpPr/>
          <p:nvPr/>
        </p:nvSpPr>
        <p:spPr>
          <a:xfrm>
            <a:off x="1143000" y="719840"/>
            <a:ext cx="1792224" cy="521207"/>
          </a:xfrm>
          <a:prstGeom prst="rect">
            <a:avLst/>
          </a:prstGeom>
          <a:blipFill>
            <a:blip r:embed="rId2" cstate="print"/>
            <a:stretch>
              <a:fillRect/>
            </a:stretch>
          </a:blipFill>
        </p:spPr>
        <p:txBody>
          <a:bodyPr wrap="square" lIns="0" tIns="0" rIns="0" bIns="0" rtlCol="0"/>
          <a:lstStyle/>
          <a:p>
            <a:pPr defTabSz="914044"/>
            <a:endParaRPr>
              <a:solidFill>
                <a:prstClr val="black"/>
              </a:solidFill>
            </a:endParaRPr>
          </a:p>
        </p:txBody>
      </p:sp>
    </p:spTree>
    <p:extLst>
      <p:ext uri="{BB962C8B-B14F-4D97-AF65-F5344CB8AC3E}">
        <p14:creationId xmlns:p14="http://schemas.microsoft.com/office/powerpoint/2010/main" val="39805231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77891" y="1492250"/>
            <a:ext cx="10210800" cy="1657633"/>
          </a:xfrm>
        </p:spPr>
        <p:txBody>
          <a:bodyPr/>
          <a:lstStyle/>
          <a:p>
            <a:pPr>
              <a:lnSpc>
                <a:spcPts val="4500"/>
              </a:lnSpc>
            </a:pPr>
            <a:r>
              <a:rPr lang="en-US" altLang="zh-TW" sz="2400" dirty="0" smtClean="0">
                <a:latin typeface="微軟正黑體" panose="020B0604030504040204" pitchFamily="34" charset="-120"/>
                <a:ea typeface="微軟正黑體" panose="020B0604030504040204" pitchFamily="34" charset="-120"/>
              </a:rPr>
              <a:t>1</a:t>
            </a:r>
            <a:r>
              <a:rPr lang="zh-TW" altLang="en-US" sz="2400" dirty="0" smtClean="0">
                <a:latin typeface="微軟正黑體" panose="020B0604030504040204" pitchFamily="34" charset="-120"/>
                <a:ea typeface="微軟正黑體" panose="020B0604030504040204" pitchFamily="34" charset="-120"/>
              </a:rPr>
              <a:t>、雖然</a:t>
            </a:r>
            <a:r>
              <a:rPr lang="en-US" altLang="zh-TW" sz="2400" dirty="0" smtClean="0">
                <a:latin typeface="微軟正黑體" panose="020B0604030504040204" pitchFamily="34" charset="-120"/>
                <a:ea typeface="微軟正黑體" panose="020B0604030504040204" pitchFamily="34" charset="-120"/>
              </a:rPr>
              <a:t>8K</a:t>
            </a:r>
            <a:r>
              <a:rPr lang="zh-TW" altLang="en-US" sz="2400" dirty="0" smtClean="0">
                <a:latin typeface="微軟正黑體" panose="020B0604030504040204" pitchFamily="34" charset="-120"/>
                <a:ea typeface="微軟正黑體" panose="020B0604030504040204" pitchFamily="34" charset="-120"/>
              </a:rPr>
              <a:t>電視</a:t>
            </a:r>
            <a:r>
              <a:rPr lang="zh-TW" altLang="en-US" sz="2400" dirty="0">
                <a:latin typeface="微軟正黑體" panose="020B0604030504040204" pitchFamily="34" charset="-120"/>
                <a:ea typeface="微軟正黑體" panose="020B0604030504040204" pitchFamily="34" charset="-120"/>
              </a:rPr>
              <a:t>（解析度</a:t>
            </a:r>
            <a:r>
              <a:rPr lang="en-US" altLang="zh-TW" sz="2400" dirty="0">
                <a:latin typeface="微軟正黑體" panose="020B0604030504040204" pitchFamily="34" charset="-120"/>
                <a:ea typeface="微軟正黑體" panose="020B0604030504040204" pitchFamily="34" charset="-120"/>
              </a:rPr>
              <a:t>7680 x 4320</a:t>
            </a:r>
            <a:r>
              <a:rPr lang="zh-TW" altLang="en-US"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市場才剛起步</a:t>
            </a:r>
            <a:r>
              <a:rPr lang="zh-TW" altLang="en-US" sz="2400" dirty="0" smtClean="0">
                <a:latin typeface="微軟正黑體" panose="020B0604030504040204" pitchFamily="34" charset="-120"/>
                <a:ea typeface="微軟正黑體" panose="020B0604030504040204" pitchFamily="34" charset="-120"/>
              </a:rPr>
              <a:t>，但</a:t>
            </a:r>
            <a:r>
              <a:rPr lang="zh-TW" altLang="en-US" sz="2400" dirty="0">
                <a:latin typeface="微軟正黑體" panose="020B0604030504040204" pitchFamily="34" charset="-120"/>
                <a:ea typeface="微軟正黑體" panose="020B0604030504040204" pitchFamily="34" charset="-120"/>
              </a:rPr>
              <a:t>到</a:t>
            </a:r>
            <a:r>
              <a:rPr lang="en-US" altLang="zh-TW" sz="2400" dirty="0">
                <a:latin typeface="微軟正黑體" panose="020B0604030504040204" pitchFamily="34" charset="-120"/>
                <a:ea typeface="微軟正黑體" panose="020B0604030504040204" pitchFamily="34" charset="-120"/>
              </a:rPr>
              <a:t>2022</a:t>
            </a:r>
            <a:r>
              <a:rPr lang="zh-TW" altLang="en-US" sz="2400" dirty="0">
                <a:latin typeface="微軟正黑體" panose="020B0604030504040204" pitchFamily="34" charset="-120"/>
                <a:ea typeface="微軟正黑體" panose="020B0604030504040204" pitchFamily="34" charset="-120"/>
              </a:rPr>
              <a:t>年預計將成長到</a:t>
            </a:r>
            <a:r>
              <a:rPr lang="en-US" altLang="zh-TW" sz="2400" dirty="0">
                <a:latin typeface="微軟正黑體" panose="020B0604030504040204" pitchFamily="34" charset="-120"/>
                <a:ea typeface="微軟正黑體" panose="020B0604030504040204" pitchFamily="34" charset="-120"/>
              </a:rPr>
              <a:t>500</a:t>
            </a:r>
            <a:r>
              <a:rPr lang="zh-TW" altLang="en-US" sz="2400" dirty="0">
                <a:latin typeface="微軟正黑體" panose="020B0604030504040204" pitchFamily="34" charset="-120"/>
                <a:ea typeface="微軟正黑體" panose="020B0604030504040204" pitchFamily="34" charset="-120"/>
              </a:rPr>
              <a:t>萬台以上</a:t>
            </a:r>
            <a:r>
              <a:rPr lang="zh-TW" altLang="en-US" sz="2400" dirty="0" smtClean="0">
                <a:latin typeface="微軟正黑體" panose="020B0604030504040204" pitchFamily="34" charset="-120"/>
                <a:ea typeface="微軟正黑體" panose="020B0604030504040204" pitchFamily="34" charset="-120"/>
              </a:rPr>
              <a:t>。已推出</a:t>
            </a:r>
            <a:r>
              <a:rPr lang="en-US" altLang="zh-TW" sz="2400" dirty="0" smtClean="0">
                <a:latin typeface="微軟正黑體" panose="020B0604030504040204" pitchFamily="34" charset="-120"/>
                <a:ea typeface="微軟正黑體" panose="020B0604030504040204" pitchFamily="34" charset="-120"/>
              </a:rPr>
              <a:t>18Gbps</a:t>
            </a:r>
            <a:r>
              <a:rPr lang="zh-TW" altLang="en-US" sz="2400" dirty="0" smtClean="0">
                <a:latin typeface="微軟正黑體" panose="020B0604030504040204" pitchFamily="34" charset="-120"/>
                <a:ea typeface="微軟正黑體" panose="020B0604030504040204" pitchFamily="34" charset="-120"/>
              </a:rPr>
              <a:t>速率</a:t>
            </a:r>
            <a:r>
              <a:rPr lang="en-US" altLang="zh-TW" sz="2400" dirty="0" smtClean="0">
                <a:latin typeface="微軟正黑體" panose="020B0604030504040204" pitchFamily="34" charset="-120"/>
                <a:ea typeface="微軟正黑體" panose="020B0604030504040204" pitchFamily="34" charset="-120"/>
              </a:rPr>
              <a:t>2.0</a:t>
            </a:r>
            <a:r>
              <a:rPr lang="zh-TW" altLang="en-US" sz="2400" dirty="0" smtClean="0">
                <a:latin typeface="微軟正黑體" panose="020B0604030504040204" pitchFamily="34" charset="-120"/>
                <a:ea typeface="微軟正黑體" panose="020B0604030504040204" pitchFamily="34" charset="-120"/>
              </a:rPr>
              <a:t>產品，升級</a:t>
            </a:r>
            <a:r>
              <a:rPr lang="zh-TW" altLang="en-US" sz="2400" dirty="0">
                <a:latin typeface="微軟正黑體" panose="020B0604030504040204" pitchFamily="34" charset="-120"/>
                <a:ea typeface="微軟正黑體" panose="020B0604030504040204" pitchFamily="34" charset="-120"/>
              </a:rPr>
              <a:t>的</a:t>
            </a:r>
            <a:r>
              <a:rPr lang="en-US" altLang="zh-TW" sz="2400" dirty="0">
                <a:latin typeface="微軟正黑體" panose="020B0604030504040204" pitchFamily="34" charset="-120"/>
                <a:ea typeface="微軟正黑體" panose="020B0604030504040204" pitchFamily="34" charset="-120"/>
              </a:rPr>
              <a:t>HDMI </a:t>
            </a:r>
            <a:r>
              <a:rPr lang="en-US" altLang="zh-TW" sz="2400" dirty="0" smtClean="0">
                <a:latin typeface="微軟正黑體" panose="020B0604030504040204" pitchFamily="34" charset="-120"/>
                <a:ea typeface="微軟正黑體" panose="020B0604030504040204" pitchFamily="34" charset="-120"/>
              </a:rPr>
              <a:t>2.1</a:t>
            </a:r>
            <a:r>
              <a:rPr lang="zh-TW" altLang="en-US" sz="2400" dirty="0" smtClean="0">
                <a:latin typeface="微軟正黑體" panose="020B0604030504040204" pitchFamily="34" charset="-120"/>
                <a:ea typeface="微軟正黑體" panose="020B0604030504040204" pitchFamily="34" charset="-120"/>
              </a:rPr>
              <a:t>頻</a:t>
            </a:r>
            <a:r>
              <a:rPr lang="zh-TW" altLang="en-US" sz="2400" dirty="0">
                <a:latin typeface="微軟正黑體" panose="020B0604030504040204" pitchFamily="34" charset="-120"/>
                <a:ea typeface="微軟正黑體" panose="020B0604030504040204" pitchFamily="34" charset="-120"/>
              </a:rPr>
              <a:t>寬可</a:t>
            </a:r>
            <a:r>
              <a:rPr lang="zh-TW" altLang="en-US" sz="2400" dirty="0" smtClean="0">
                <a:latin typeface="微軟正黑體" panose="020B0604030504040204" pitchFamily="34" charset="-120"/>
                <a:ea typeface="微軟正黑體" panose="020B0604030504040204" pitchFamily="34" charset="-120"/>
              </a:rPr>
              <a:t>達</a:t>
            </a:r>
            <a:r>
              <a:rPr lang="en-US" altLang="zh-TW" sz="2400" dirty="0" smtClean="0">
                <a:latin typeface="微軟正黑體" panose="020B0604030504040204" pitchFamily="34" charset="-120"/>
                <a:ea typeface="微軟正黑體" panose="020B0604030504040204" pitchFamily="34" charset="-120"/>
              </a:rPr>
              <a:t>56G</a:t>
            </a:r>
            <a:r>
              <a:rPr lang="zh-TW" altLang="en-US" sz="2400" dirty="0" smtClean="0">
                <a:latin typeface="微軟正黑體" panose="020B0604030504040204" pitchFamily="34" charset="-120"/>
                <a:ea typeface="微軟正黑體" panose="020B0604030504040204" pitchFamily="34" charset="-120"/>
              </a:rPr>
              <a:t>，能夠</a:t>
            </a:r>
            <a:r>
              <a:rPr lang="zh-TW" altLang="en-US" sz="2400" dirty="0">
                <a:latin typeface="微軟正黑體" panose="020B0604030504040204" pitchFamily="34" charset="-120"/>
                <a:ea typeface="微軟正黑體" panose="020B0604030504040204" pitchFamily="34" charset="-120"/>
              </a:rPr>
              <a:t>有效地</a:t>
            </a:r>
            <a:r>
              <a:rPr lang="zh-TW" altLang="en-US" sz="2400" dirty="0" smtClean="0">
                <a:latin typeface="微軟正黑體" panose="020B0604030504040204" pitchFamily="34" charset="-120"/>
                <a:ea typeface="微軟正黑體" panose="020B0604030504040204" pitchFamily="34" charset="-120"/>
              </a:rPr>
              <a:t>支援</a:t>
            </a:r>
            <a:r>
              <a:rPr lang="en-US" altLang="zh-TW" sz="2400" dirty="0" smtClean="0">
                <a:latin typeface="微軟正黑體" panose="020B0604030504040204" pitchFamily="34" charset="-120"/>
                <a:ea typeface="微軟正黑體" panose="020B0604030504040204" pitchFamily="34" charset="-120"/>
              </a:rPr>
              <a:t>8K</a:t>
            </a:r>
            <a:r>
              <a:rPr lang="zh-TW" altLang="en-US" sz="2400" dirty="0">
                <a:latin typeface="微軟正黑體" panose="020B0604030504040204" pitchFamily="34" charset="-120"/>
                <a:ea typeface="微軟正黑體" panose="020B0604030504040204" pitchFamily="34" charset="-120"/>
              </a:rPr>
              <a:t>解析度的</a:t>
            </a:r>
            <a:r>
              <a:rPr lang="zh-TW" altLang="en-US" sz="2400" dirty="0" smtClean="0">
                <a:latin typeface="微軟正黑體" panose="020B0604030504040204" pitchFamily="34" charset="-120"/>
                <a:ea typeface="微軟正黑體" panose="020B0604030504040204" pitchFamily="34" charset="-120"/>
              </a:rPr>
              <a:t>視訊，滿足家用視頻傳輸</a:t>
            </a:r>
            <a:r>
              <a:rPr lang="zh-TW" altLang="en-US" sz="2400" dirty="0">
                <a:latin typeface="微軟正黑體" panose="020B0604030504040204" pitchFamily="34" charset="-120"/>
                <a:ea typeface="微軟正黑體" panose="020B0604030504040204" pitchFamily="34" charset="-120"/>
              </a:rPr>
              <a:t>的最高要求。</a:t>
            </a:r>
            <a:endParaRPr lang="en-US" altLang="zh-TW" sz="2400" dirty="0">
              <a:latin typeface="微軟正黑體" panose="020B0604030504040204" pitchFamily="34" charset="-120"/>
              <a:ea typeface="微軟正黑體" panose="020B0604030504040204" pitchFamily="34" charset="-120"/>
            </a:endParaRPr>
          </a:p>
        </p:txBody>
      </p:sp>
      <p:sp>
        <p:nvSpPr>
          <p:cNvPr id="4" name="object 9"/>
          <p:cNvSpPr txBox="1">
            <a:spLocks/>
          </p:cNvSpPr>
          <p:nvPr/>
        </p:nvSpPr>
        <p:spPr>
          <a:xfrm>
            <a:off x="3971039" y="654051"/>
            <a:ext cx="3918585" cy="630942"/>
          </a:xfrm>
          <a:prstGeom prst="rect">
            <a:avLst/>
          </a:prstGeom>
        </p:spPr>
        <p:txBody>
          <a:bodyPr vert="horz" wrap="square" lIns="0" tIns="0" rIns="0" bIns="0" rtlCol="0">
            <a:spAutoFit/>
          </a:bodyPr>
          <a:lstStyle>
            <a:lvl1pPr>
              <a:defRPr sz="3600" b="1" i="0">
                <a:solidFill>
                  <a:srgbClr val="000066"/>
                </a:solidFill>
                <a:latin typeface="Calibri"/>
                <a:ea typeface="+mj-ea"/>
                <a:cs typeface="Calibri"/>
              </a:defRPr>
            </a:lvl1pPr>
          </a:lstStyle>
          <a:p>
            <a:pPr defTabSz="914044" fontAlgn="base">
              <a:spcBef>
                <a:spcPts val="683"/>
              </a:spcBef>
              <a:spcAft>
                <a:spcPts val="683"/>
              </a:spcAft>
              <a:buClr>
                <a:srgbClr val="C00000"/>
              </a:buClr>
              <a:defRPr/>
            </a:pPr>
            <a:r>
              <a:rPr kumimoji="1" lang="zh-TW" altLang="en-US" sz="41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cs typeface="Arial Unicode MS" pitchFamily="34" charset="-120"/>
              </a:rPr>
              <a:t> </a:t>
            </a:r>
            <a:r>
              <a:rPr kumimoji="1" lang="en-US" altLang="zh-TW" sz="4100" dirty="0" smtClean="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cs typeface="Arial Unicode MS" pitchFamily="34" charset="-120"/>
              </a:rPr>
              <a:t>108</a:t>
            </a:r>
            <a:r>
              <a:rPr kumimoji="1" lang="zh-TW" altLang="en-US" sz="4100" dirty="0" smtClean="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cs typeface="Arial Unicode MS" pitchFamily="34" charset="-120"/>
              </a:rPr>
              <a:t>年業務展望</a:t>
            </a:r>
            <a:endParaRPr kumimoji="1" lang="zh-TW" altLang="en-US" sz="41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cs typeface="Arial Unicode MS" pitchFamily="34" charset="-120"/>
            </a:endParaRPr>
          </a:p>
        </p:txBody>
      </p:sp>
      <p:sp>
        <p:nvSpPr>
          <p:cNvPr id="5" name="object 10"/>
          <p:cNvSpPr/>
          <p:nvPr/>
        </p:nvSpPr>
        <p:spPr>
          <a:xfrm>
            <a:off x="1115567" y="1280671"/>
            <a:ext cx="8351520" cy="64135"/>
          </a:xfrm>
          <a:custGeom>
            <a:avLst/>
            <a:gdLst/>
            <a:ahLst/>
            <a:cxnLst/>
            <a:rect l="l" t="t" r="r" b="b"/>
            <a:pathLst>
              <a:path w="8351520" h="64134">
                <a:moveTo>
                  <a:pt x="0" y="0"/>
                </a:moveTo>
                <a:lnTo>
                  <a:pt x="0" y="54864"/>
                </a:lnTo>
                <a:lnTo>
                  <a:pt x="8351520" y="64008"/>
                </a:lnTo>
                <a:lnTo>
                  <a:pt x="8351520" y="6096"/>
                </a:lnTo>
                <a:lnTo>
                  <a:pt x="0" y="0"/>
                </a:lnTo>
                <a:close/>
              </a:path>
            </a:pathLst>
          </a:custGeom>
          <a:solidFill>
            <a:srgbClr val="FF6600"/>
          </a:solidFill>
        </p:spPr>
        <p:txBody>
          <a:bodyPr wrap="square" lIns="0" tIns="0" rIns="0" bIns="0" rtlCol="0"/>
          <a:lstStyle/>
          <a:p>
            <a:pPr defTabSz="914044"/>
            <a:endParaRPr>
              <a:solidFill>
                <a:prstClr val="black"/>
              </a:solidFill>
            </a:endParaRPr>
          </a:p>
        </p:txBody>
      </p:sp>
      <p:sp>
        <p:nvSpPr>
          <p:cNvPr id="6" name="object 11"/>
          <p:cNvSpPr/>
          <p:nvPr/>
        </p:nvSpPr>
        <p:spPr>
          <a:xfrm>
            <a:off x="1143000" y="719840"/>
            <a:ext cx="1792224" cy="521207"/>
          </a:xfrm>
          <a:prstGeom prst="rect">
            <a:avLst/>
          </a:prstGeom>
          <a:blipFill>
            <a:blip r:embed="rId2" cstate="print"/>
            <a:stretch>
              <a:fillRect/>
            </a:stretch>
          </a:blipFill>
        </p:spPr>
        <p:txBody>
          <a:bodyPr wrap="square" lIns="0" tIns="0" rIns="0" bIns="0" rtlCol="0"/>
          <a:lstStyle/>
          <a:p>
            <a:pPr defTabSz="914044"/>
            <a:endParaRPr>
              <a:solidFill>
                <a:prstClr val="black"/>
              </a:solidFill>
            </a:endParaRPr>
          </a:p>
        </p:txBody>
      </p:sp>
      <p:pic>
        <p:nvPicPr>
          <p:cNvPr id="7" name="圖片 6" descr="http://www.199it.com/wp-content/uploads/2018/01/1516291406-7682-t6TES3IVsfvGJicXSpWOLAPDmtAg.jpg"/>
          <p:cNvPicPr/>
          <p:nvPr/>
        </p:nvPicPr>
        <p:blipFill>
          <a:blip r:embed="rId3">
            <a:extLst>
              <a:ext uri="{28A0092B-C50C-407E-A947-70E740481C1C}">
                <a14:useLocalDpi xmlns:a14="http://schemas.microsoft.com/office/drawing/2010/main" val="0"/>
              </a:ext>
            </a:extLst>
          </a:blip>
          <a:srcRect/>
          <a:stretch>
            <a:fillRect/>
          </a:stretch>
        </p:blipFill>
        <p:spPr bwMode="auto">
          <a:xfrm>
            <a:off x="795527" y="3397250"/>
            <a:ext cx="8991600" cy="3505200"/>
          </a:xfrm>
          <a:prstGeom prst="rect">
            <a:avLst/>
          </a:prstGeom>
          <a:noFill/>
          <a:ln>
            <a:noFill/>
          </a:ln>
        </p:spPr>
      </p:pic>
    </p:spTree>
    <p:extLst>
      <p:ext uri="{BB962C8B-B14F-4D97-AF65-F5344CB8AC3E}">
        <p14:creationId xmlns:p14="http://schemas.microsoft.com/office/powerpoint/2010/main" val="2586662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17500" y="1568450"/>
            <a:ext cx="10210800" cy="4543039"/>
          </a:xfrm>
        </p:spPr>
        <p:txBody>
          <a:bodyPr/>
          <a:lstStyle/>
          <a:p>
            <a:pPr>
              <a:lnSpc>
                <a:spcPts val="4500"/>
              </a:lnSpc>
            </a:pPr>
            <a:r>
              <a:rPr lang="en-US" altLang="zh-TW" sz="2400" dirty="0" smtClean="0">
                <a:latin typeface="微軟正黑體" panose="020B0604030504040204" pitchFamily="34" charset="-120"/>
                <a:ea typeface="微軟正黑體" panose="020B0604030504040204" pitchFamily="34" charset="-120"/>
              </a:rPr>
              <a:t>2</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USB3.1</a:t>
            </a:r>
            <a:r>
              <a:rPr lang="zh-TW" altLang="en-US" sz="2400" dirty="0" smtClean="0">
                <a:latin typeface="微軟正黑體" panose="020B0604030504040204" pitchFamily="34" charset="-120"/>
                <a:ea typeface="微軟正黑體" panose="020B0604030504040204" pitchFamily="34" charset="-120"/>
              </a:rPr>
              <a:t>主動光纜產品</a:t>
            </a:r>
            <a:r>
              <a:rPr lang="zh-TW" altLang="en-US" sz="2400" dirty="0">
                <a:latin typeface="微軟正黑體" panose="020B0604030504040204" pitchFamily="34" charset="-120"/>
                <a:ea typeface="微軟正黑體" panose="020B0604030504040204" pitchFamily="34" charset="-120"/>
              </a:rPr>
              <a:t>的開發</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USB</a:t>
            </a:r>
            <a:r>
              <a:rPr lang="zh-TW" altLang="en-US" sz="2400" dirty="0" smtClean="0">
                <a:latin typeface="微軟正黑體" panose="020B0604030504040204" pitchFamily="34" charset="-120"/>
                <a:ea typeface="微軟正黑體" panose="020B0604030504040204" pitchFamily="34" charset="-120"/>
              </a:rPr>
              <a:t>是跨</a:t>
            </a:r>
            <a:r>
              <a:rPr lang="zh-TW" altLang="en-US" sz="2400" dirty="0">
                <a:latin typeface="微軟正黑體" panose="020B0604030504040204" pitchFamily="34" charset="-120"/>
                <a:ea typeface="微軟正黑體" panose="020B0604030504040204" pitchFamily="34" charset="-120"/>
              </a:rPr>
              <a:t>平台整合最</a:t>
            </a:r>
            <a:r>
              <a:rPr lang="zh-TW" altLang="en-US" sz="2400" dirty="0" smtClean="0">
                <a:latin typeface="微軟正黑體" panose="020B0604030504040204" pitchFamily="34" charset="-120"/>
                <a:ea typeface="微軟正黑體" panose="020B0604030504040204" pitchFamily="34" charset="-120"/>
              </a:rPr>
              <a:t>廣的連線介面，</a:t>
            </a:r>
            <a:r>
              <a:rPr lang="zh-TW" altLang="en-US" sz="2400" dirty="0">
                <a:latin typeface="微軟正黑體" panose="020B0604030504040204" pitchFamily="34" charset="-120"/>
                <a:ea typeface="微軟正黑體" panose="020B0604030504040204" pitchFamily="34" charset="-120"/>
              </a:rPr>
              <a:t>包括手機、電腦、電視</a:t>
            </a:r>
            <a:r>
              <a:rPr lang="zh-TW" altLang="en-US" sz="2400" dirty="0" smtClean="0">
                <a:latin typeface="微軟正黑體" panose="020B0604030504040204" pitchFamily="34" charset="-120"/>
                <a:ea typeface="微軟正黑體" panose="020B0604030504040204" pitchFamily="34" charset="-120"/>
              </a:rPr>
              <a:t>、車</a:t>
            </a:r>
            <a:r>
              <a:rPr lang="zh-TW" altLang="en-US" sz="2400" dirty="0">
                <a:latin typeface="微軟正黑體" panose="020B0604030504040204" pitchFamily="34" charset="-120"/>
                <a:ea typeface="微軟正黑體" panose="020B0604030504040204" pitchFamily="34" charset="-120"/>
              </a:rPr>
              <a:t>載等</a:t>
            </a:r>
            <a:r>
              <a:rPr lang="zh-TW" altLang="en-US" sz="2400" dirty="0" smtClean="0">
                <a:latin typeface="微軟正黑體" panose="020B0604030504040204" pitchFamily="34" charset="-120"/>
                <a:ea typeface="微軟正黑體" panose="020B0604030504040204" pitchFamily="34" charset="-120"/>
              </a:rPr>
              <a:t>應用</a:t>
            </a:r>
            <a:r>
              <a:rPr lang="zh-TW" altLang="en-US" sz="2400" dirty="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其</a:t>
            </a:r>
            <a:r>
              <a:rPr lang="zh-TW" altLang="en-US" sz="2400" dirty="0">
                <a:latin typeface="微軟正黑體" panose="020B0604030504040204" pitchFamily="34" charset="-120"/>
                <a:ea typeface="微軟正黑體" panose="020B0604030504040204" pitchFamily="34" charset="-120"/>
              </a:rPr>
              <a:t>影響力遍及整個介面應用</a:t>
            </a:r>
            <a:r>
              <a:rPr lang="zh-TW" altLang="en-US" sz="2400" dirty="0" smtClean="0">
                <a:latin typeface="微軟正黑體" panose="020B0604030504040204" pitchFamily="34" charset="-120"/>
                <a:ea typeface="微軟正黑體" panose="020B0604030504040204" pitchFamily="34" charset="-120"/>
              </a:rPr>
              <a:t>領，同時</a:t>
            </a:r>
            <a:r>
              <a:rPr lang="zh-TW" altLang="en-US" sz="2400" dirty="0">
                <a:latin typeface="微軟正黑體" panose="020B0604030504040204" pitchFamily="34" charset="-120"/>
                <a:ea typeface="微軟正黑體" panose="020B0604030504040204" pitchFamily="34" charset="-120"/>
              </a:rPr>
              <a:t>資料傳輸</a:t>
            </a:r>
            <a:r>
              <a:rPr lang="zh-TW" altLang="en-US" sz="2400" dirty="0" smtClean="0">
                <a:latin typeface="微軟正黑體" panose="020B0604030504040204" pitchFamily="34" charset="-120"/>
                <a:ea typeface="微軟正黑體" panose="020B0604030504040204" pitchFamily="34" charset="-120"/>
              </a:rPr>
              <a:t>量可到達</a:t>
            </a:r>
            <a:r>
              <a:rPr lang="en-US" altLang="zh-TW" sz="2400" dirty="0" smtClean="0">
                <a:latin typeface="微軟正黑體" panose="020B0604030504040204" pitchFamily="34" charset="-120"/>
                <a:ea typeface="微軟正黑體" panose="020B0604030504040204" pitchFamily="34" charset="-120"/>
              </a:rPr>
              <a:t>10G</a:t>
            </a:r>
            <a:r>
              <a:rPr lang="zh-TW" altLang="en-US" sz="2400" dirty="0" smtClean="0">
                <a:latin typeface="微軟正黑體" panose="020B0604030504040204" pitchFamily="34" charset="-120"/>
                <a:ea typeface="微軟正黑體" panose="020B0604030504040204" pitchFamily="34" charset="-120"/>
              </a:rPr>
              <a:t>。但消費者發現市場產品一般這個介面的速度僅僅</a:t>
            </a:r>
            <a:r>
              <a:rPr lang="zh-TW" altLang="en-US" sz="2400" dirty="0">
                <a:latin typeface="微軟正黑體" panose="020B0604030504040204" pitchFamily="34" charset="-120"/>
                <a:ea typeface="微軟正黑體" panose="020B0604030504040204" pitchFamily="34" charset="-120"/>
              </a:rPr>
              <a:t>只有</a:t>
            </a:r>
            <a:r>
              <a:rPr lang="en-US" altLang="zh-TW" sz="2400" dirty="0" smtClean="0">
                <a:latin typeface="微軟正黑體" panose="020B0604030504040204" pitchFamily="34" charset="-120"/>
                <a:ea typeface="微軟正黑體" panose="020B0604030504040204" pitchFamily="34" charset="-120"/>
              </a:rPr>
              <a:t>5G</a:t>
            </a:r>
            <a:r>
              <a:rPr lang="zh-TW" altLang="en-US" sz="2400" dirty="0" smtClean="0">
                <a:latin typeface="微軟正黑體" panose="020B0604030504040204" pitchFamily="34" charset="-120"/>
                <a:ea typeface="微軟正黑體" panose="020B0604030504040204" pitchFamily="34" charset="-120"/>
              </a:rPr>
              <a:t>，因為大多電腦主機板及手機產品規格尚無法支援。</a:t>
            </a:r>
            <a:endParaRPr lang="en-US" altLang="zh-TW" sz="2400" dirty="0" smtClean="0">
              <a:latin typeface="微軟正黑體" panose="020B0604030504040204" pitchFamily="34" charset="-120"/>
              <a:ea typeface="微軟正黑體" panose="020B0604030504040204" pitchFamily="34" charset="-120"/>
            </a:endParaRPr>
          </a:p>
          <a:p>
            <a:pPr>
              <a:lnSpc>
                <a:spcPts val="4500"/>
              </a:lnSpc>
            </a:pPr>
            <a:r>
              <a:rPr lang="zh-TW" altLang="en-US" sz="2400" dirty="0" smtClean="0">
                <a:latin typeface="微軟正黑體" panose="020B0604030504040204" pitchFamily="34" charset="-120"/>
                <a:ea typeface="微軟正黑體" panose="020B0604030504040204" pitchFamily="34" charset="-120"/>
              </a:rPr>
              <a:t>      用戶</a:t>
            </a:r>
            <a:r>
              <a:rPr lang="zh-TW" altLang="en-US" sz="2400" dirty="0">
                <a:latin typeface="微軟正黑體" panose="020B0604030504040204" pitchFamily="34" charset="-120"/>
                <a:ea typeface="微軟正黑體" panose="020B0604030504040204" pitchFamily="34" charset="-120"/>
              </a:rPr>
              <a:t>對於硬體平台的速度</a:t>
            </a:r>
            <a:r>
              <a:rPr lang="zh-TW" altLang="en-US" sz="2400" dirty="0" smtClean="0">
                <a:latin typeface="微軟正黑體" panose="020B0604030504040204" pitchFamily="34" charset="-120"/>
                <a:ea typeface="微軟正黑體" panose="020B0604030504040204" pitchFamily="34" charset="-120"/>
              </a:rPr>
              <a:t>追求</a:t>
            </a:r>
            <a:r>
              <a:rPr lang="zh-TW" altLang="en-US" sz="2400" dirty="0">
                <a:latin typeface="微軟正黑體" panose="020B0604030504040204" pitchFamily="34" charset="-120"/>
                <a:ea typeface="微軟正黑體" panose="020B0604030504040204" pitchFamily="34" charset="-120"/>
              </a:rPr>
              <a:t>將</a:t>
            </a:r>
            <a:r>
              <a:rPr lang="zh-TW" altLang="en-US" sz="2400" dirty="0" smtClean="0">
                <a:latin typeface="微軟正黑體" panose="020B0604030504040204" pitchFamily="34" charset="-120"/>
                <a:ea typeface="微軟正黑體" panose="020B0604030504040204" pitchFamily="34" charset="-120"/>
              </a:rPr>
              <a:t>越來越苛刻，對資料存儲、手機及影像應用等速度的要求將更加提高。在已經推出的</a:t>
            </a:r>
            <a:r>
              <a:rPr lang="en-US" altLang="zh-TW" sz="2400" dirty="0" smtClean="0">
                <a:latin typeface="微軟正黑體" panose="020B0604030504040204" pitchFamily="34" charset="-120"/>
                <a:ea typeface="微軟正黑體" panose="020B0604030504040204" pitchFamily="34" charset="-120"/>
              </a:rPr>
              <a:t>10G USB</a:t>
            </a:r>
            <a:r>
              <a:rPr lang="zh-TW" altLang="en-US" sz="2400" dirty="0" smtClean="0">
                <a:latin typeface="微軟正黑體" panose="020B0604030504040204" pitchFamily="34" charset="-120"/>
                <a:ea typeface="微軟正黑體" panose="020B0604030504040204" pitchFamily="34" charset="-120"/>
              </a:rPr>
              <a:t>產品上，未來計畫升級至</a:t>
            </a:r>
            <a:r>
              <a:rPr lang="en-US" altLang="zh-TW" sz="2400" dirty="0" smtClean="0">
                <a:latin typeface="微軟正黑體" panose="020B0604030504040204" pitchFamily="34" charset="-120"/>
                <a:ea typeface="微軟正黑體" panose="020B0604030504040204" pitchFamily="34" charset="-120"/>
              </a:rPr>
              <a:t>20G</a:t>
            </a:r>
            <a:r>
              <a:rPr lang="zh-TW" altLang="en-US" sz="2400" dirty="0" smtClean="0">
                <a:latin typeface="微軟正黑體" panose="020B0604030504040204" pitchFamily="34" charset="-120"/>
                <a:ea typeface="微軟正黑體" panose="020B0604030504040204" pitchFamily="34" charset="-120"/>
              </a:rPr>
              <a:t>的速度，同時開發客製化的產品，在醫療系統、工業的自動生產、遠距監控等應用能開發新的業務。</a:t>
            </a:r>
            <a:endParaRPr lang="zh-TW" altLang="en-US" sz="2400" dirty="0">
              <a:latin typeface="微軟正黑體" panose="020B0604030504040204" pitchFamily="34" charset="-120"/>
              <a:ea typeface="微軟正黑體" panose="020B0604030504040204" pitchFamily="34" charset="-120"/>
            </a:endParaRPr>
          </a:p>
        </p:txBody>
      </p:sp>
      <p:sp>
        <p:nvSpPr>
          <p:cNvPr id="4" name="object 9"/>
          <p:cNvSpPr txBox="1">
            <a:spLocks/>
          </p:cNvSpPr>
          <p:nvPr/>
        </p:nvSpPr>
        <p:spPr>
          <a:xfrm>
            <a:off x="3971039" y="654051"/>
            <a:ext cx="3918585" cy="630942"/>
          </a:xfrm>
          <a:prstGeom prst="rect">
            <a:avLst/>
          </a:prstGeom>
        </p:spPr>
        <p:txBody>
          <a:bodyPr vert="horz" wrap="square" lIns="0" tIns="0" rIns="0" bIns="0" rtlCol="0">
            <a:spAutoFit/>
          </a:bodyPr>
          <a:lstStyle>
            <a:lvl1pPr>
              <a:defRPr sz="3600" b="1" i="0">
                <a:solidFill>
                  <a:srgbClr val="000066"/>
                </a:solidFill>
                <a:latin typeface="Calibri"/>
                <a:ea typeface="+mj-ea"/>
                <a:cs typeface="Calibri"/>
              </a:defRPr>
            </a:lvl1pPr>
          </a:lstStyle>
          <a:p>
            <a:pPr defTabSz="914044" fontAlgn="base">
              <a:spcBef>
                <a:spcPts val="683"/>
              </a:spcBef>
              <a:spcAft>
                <a:spcPts val="683"/>
              </a:spcAft>
              <a:buClr>
                <a:srgbClr val="C00000"/>
              </a:buClr>
              <a:defRPr/>
            </a:pPr>
            <a:r>
              <a:rPr kumimoji="1" lang="zh-TW" altLang="en-US" sz="41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cs typeface="Arial Unicode MS" pitchFamily="34" charset="-120"/>
              </a:rPr>
              <a:t> 營運</a:t>
            </a:r>
            <a:r>
              <a:rPr kumimoji="1" lang="zh-TW" altLang="en-US" sz="4100" dirty="0" smtClean="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cs typeface="Arial Unicode MS" pitchFamily="34" charset="-120"/>
              </a:rPr>
              <a:t>展望</a:t>
            </a:r>
            <a:endParaRPr kumimoji="1" lang="zh-TW" altLang="en-US" sz="41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cs typeface="Arial Unicode MS" pitchFamily="34" charset="-120"/>
            </a:endParaRPr>
          </a:p>
        </p:txBody>
      </p:sp>
      <p:sp>
        <p:nvSpPr>
          <p:cNvPr id="5" name="object 10"/>
          <p:cNvSpPr/>
          <p:nvPr/>
        </p:nvSpPr>
        <p:spPr>
          <a:xfrm>
            <a:off x="1115567" y="1280671"/>
            <a:ext cx="8351520" cy="64135"/>
          </a:xfrm>
          <a:custGeom>
            <a:avLst/>
            <a:gdLst/>
            <a:ahLst/>
            <a:cxnLst/>
            <a:rect l="l" t="t" r="r" b="b"/>
            <a:pathLst>
              <a:path w="8351520" h="64134">
                <a:moveTo>
                  <a:pt x="0" y="0"/>
                </a:moveTo>
                <a:lnTo>
                  <a:pt x="0" y="54864"/>
                </a:lnTo>
                <a:lnTo>
                  <a:pt x="8351520" y="64008"/>
                </a:lnTo>
                <a:lnTo>
                  <a:pt x="8351520" y="6096"/>
                </a:lnTo>
                <a:lnTo>
                  <a:pt x="0" y="0"/>
                </a:lnTo>
                <a:close/>
              </a:path>
            </a:pathLst>
          </a:custGeom>
          <a:solidFill>
            <a:srgbClr val="FF6600"/>
          </a:solidFill>
        </p:spPr>
        <p:txBody>
          <a:bodyPr wrap="square" lIns="0" tIns="0" rIns="0" bIns="0" rtlCol="0"/>
          <a:lstStyle/>
          <a:p>
            <a:pPr defTabSz="914044"/>
            <a:endParaRPr>
              <a:solidFill>
                <a:prstClr val="black"/>
              </a:solidFill>
            </a:endParaRPr>
          </a:p>
        </p:txBody>
      </p:sp>
      <p:sp>
        <p:nvSpPr>
          <p:cNvPr id="6" name="object 11"/>
          <p:cNvSpPr/>
          <p:nvPr/>
        </p:nvSpPr>
        <p:spPr>
          <a:xfrm>
            <a:off x="1143000" y="719840"/>
            <a:ext cx="1792224" cy="521207"/>
          </a:xfrm>
          <a:prstGeom prst="rect">
            <a:avLst/>
          </a:prstGeom>
          <a:blipFill>
            <a:blip r:embed="rId2" cstate="print"/>
            <a:stretch>
              <a:fillRect/>
            </a:stretch>
          </a:blipFill>
        </p:spPr>
        <p:txBody>
          <a:bodyPr wrap="square" lIns="0" tIns="0" rIns="0" bIns="0" rtlCol="0"/>
          <a:lstStyle/>
          <a:p>
            <a:pPr defTabSz="914044"/>
            <a:endParaRPr>
              <a:solidFill>
                <a:prstClr val="black"/>
              </a:solidFill>
            </a:endParaRPr>
          </a:p>
        </p:txBody>
      </p:sp>
    </p:spTree>
    <p:extLst>
      <p:ext uri="{BB962C8B-B14F-4D97-AF65-F5344CB8AC3E}">
        <p14:creationId xmlns:p14="http://schemas.microsoft.com/office/powerpoint/2010/main" val="214568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內容版面配置區 2"/>
          <p:cNvSpPr>
            <a:spLocks noGrp="1"/>
          </p:cNvSpPr>
          <p:nvPr>
            <p:ph idx="1"/>
          </p:nvPr>
        </p:nvSpPr>
        <p:spPr/>
        <p:txBody>
          <a:bodyPr/>
          <a:lstStyle/>
          <a:p>
            <a:endParaRPr lang="zh-TW" altLang="en-US"/>
          </a:p>
        </p:txBody>
      </p:sp>
      <p:sp>
        <p:nvSpPr>
          <p:cNvPr id="35843" name="投影片編號版面配置區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kumimoji="1" sz="3600">
                <a:solidFill>
                  <a:schemeClr val="tx1"/>
                </a:solidFill>
                <a:latin typeface="Times New Roman" pitchFamily="18" charset="0"/>
                <a:ea typeface="新細明體" pitchFamily="18" charset="-120"/>
              </a:defRPr>
            </a:lvl1pPr>
            <a:lvl2pPr marL="843397" indent="-324375" algn="l" eaLnBrk="0" hangingPunct="0">
              <a:spcBef>
                <a:spcPct val="20000"/>
              </a:spcBef>
              <a:buChar char="–"/>
              <a:defRPr kumimoji="1" sz="3200">
                <a:solidFill>
                  <a:schemeClr val="tx1"/>
                </a:solidFill>
                <a:latin typeface="Times New Roman" pitchFamily="18" charset="0"/>
                <a:ea typeface="新細明體" pitchFamily="18" charset="-120"/>
              </a:defRPr>
            </a:lvl2pPr>
            <a:lvl3pPr marL="1297532" indent="-259509" algn="l" eaLnBrk="0" hangingPunct="0">
              <a:spcBef>
                <a:spcPct val="20000"/>
              </a:spcBef>
              <a:buChar char="•"/>
              <a:defRPr kumimoji="1" sz="2700">
                <a:solidFill>
                  <a:schemeClr val="tx1"/>
                </a:solidFill>
                <a:latin typeface="Times New Roman" pitchFamily="18" charset="0"/>
                <a:ea typeface="新細明體" pitchFamily="18" charset="-120"/>
              </a:defRPr>
            </a:lvl3pPr>
            <a:lvl4pPr marL="1816540" indent="-259509" algn="l" eaLnBrk="0" hangingPunct="0">
              <a:spcBef>
                <a:spcPct val="20000"/>
              </a:spcBef>
              <a:buChar char="–"/>
              <a:defRPr kumimoji="1" sz="2300">
                <a:solidFill>
                  <a:schemeClr val="tx1"/>
                </a:solidFill>
                <a:latin typeface="Times New Roman" pitchFamily="18" charset="0"/>
                <a:ea typeface="新細明體" pitchFamily="18" charset="-120"/>
              </a:defRPr>
            </a:lvl4pPr>
            <a:lvl5pPr marL="2335564" indent="-259509" algn="l" eaLnBrk="0" hangingPunct="0">
              <a:spcBef>
                <a:spcPct val="20000"/>
              </a:spcBef>
              <a:buChar char="»"/>
              <a:defRPr kumimoji="1" sz="2300">
                <a:solidFill>
                  <a:schemeClr val="tx1"/>
                </a:solidFill>
                <a:latin typeface="Times New Roman" pitchFamily="18" charset="0"/>
                <a:ea typeface="新細明體" pitchFamily="18" charset="-120"/>
              </a:defRPr>
            </a:lvl5pPr>
            <a:lvl6pPr marL="2854569" indent="-259509" eaLnBrk="0" fontAlgn="base" hangingPunct="0">
              <a:spcBef>
                <a:spcPct val="20000"/>
              </a:spcBef>
              <a:spcAft>
                <a:spcPct val="0"/>
              </a:spcAft>
              <a:buChar char="»"/>
              <a:defRPr kumimoji="1" sz="2300">
                <a:solidFill>
                  <a:schemeClr val="tx1"/>
                </a:solidFill>
                <a:latin typeface="Times New Roman" pitchFamily="18" charset="0"/>
                <a:ea typeface="新細明體" pitchFamily="18" charset="-120"/>
              </a:defRPr>
            </a:lvl6pPr>
            <a:lvl7pPr marL="3373580" indent="-259509" eaLnBrk="0" fontAlgn="base" hangingPunct="0">
              <a:spcBef>
                <a:spcPct val="20000"/>
              </a:spcBef>
              <a:spcAft>
                <a:spcPct val="0"/>
              </a:spcAft>
              <a:buChar char="»"/>
              <a:defRPr kumimoji="1" sz="2300">
                <a:solidFill>
                  <a:schemeClr val="tx1"/>
                </a:solidFill>
                <a:latin typeface="Times New Roman" pitchFamily="18" charset="0"/>
                <a:ea typeface="新細明體" pitchFamily="18" charset="-120"/>
              </a:defRPr>
            </a:lvl7pPr>
            <a:lvl8pPr marL="3892596" indent="-259509" eaLnBrk="0" fontAlgn="base" hangingPunct="0">
              <a:spcBef>
                <a:spcPct val="20000"/>
              </a:spcBef>
              <a:spcAft>
                <a:spcPct val="0"/>
              </a:spcAft>
              <a:buChar char="»"/>
              <a:defRPr kumimoji="1" sz="2300">
                <a:solidFill>
                  <a:schemeClr val="tx1"/>
                </a:solidFill>
                <a:latin typeface="Times New Roman" pitchFamily="18" charset="0"/>
                <a:ea typeface="新細明體" pitchFamily="18" charset="-120"/>
              </a:defRPr>
            </a:lvl8pPr>
            <a:lvl9pPr marL="4411604" indent="-259509" eaLnBrk="0" fontAlgn="base" hangingPunct="0">
              <a:spcBef>
                <a:spcPct val="20000"/>
              </a:spcBef>
              <a:spcAft>
                <a:spcPct val="0"/>
              </a:spcAft>
              <a:buChar char="»"/>
              <a:defRPr kumimoji="1" sz="2300">
                <a:solidFill>
                  <a:schemeClr val="tx1"/>
                </a:solidFill>
                <a:latin typeface="Times New Roman" pitchFamily="18" charset="0"/>
                <a:ea typeface="新細明體" pitchFamily="18" charset="-120"/>
              </a:defRPr>
            </a:lvl9pPr>
          </a:lstStyle>
          <a:p>
            <a:pPr algn="r" eaLnBrk="1" hangingPunct="1">
              <a:spcBef>
                <a:spcPct val="0"/>
              </a:spcBef>
              <a:buFontTx/>
              <a:buNone/>
            </a:pPr>
            <a:fld id="{47DB45E3-6621-4196-9ED9-0CCAA6929E3F}" type="slidenum">
              <a:rPr lang="en-US" altLang="zh-TW" sz="1700">
                <a:solidFill>
                  <a:srgbClr val="000000"/>
                </a:solidFill>
                <a:ea typeface="Arial Unicode MS" pitchFamily="34" charset="-120"/>
              </a:rPr>
              <a:pPr algn="r" eaLnBrk="1" hangingPunct="1">
                <a:spcBef>
                  <a:spcPct val="0"/>
                </a:spcBef>
                <a:buFontTx/>
                <a:buNone/>
              </a:pPr>
              <a:t>3</a:t>
            </a:fld>
            <a:endParaRPr lang="en-US" altLang="zh-TW" sz="1700">
              <a:solidFill>
                <a:srgbClr val="000000"/>
              </a:solidFill>
              <a:ea typeface="Arial Unicode MS" pitchFamily="34" charset="-120"/>
            </a:endParaRPr>
          </a:p>
        </p:txBody>
      </p:sp>
      <p:pic>
        <p:nvPicPr>
          <p:cNvPr id="35844"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08692"/>
            <a:ext cx="10693400" cy="605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5" name="群組 31"/>
          <p:cNvGrpSpPr>
            <a:grpSpLocks/>
          </p:cNvGrpSpPr>
          <p:nvPr/>
        </p:nvGrpSpPr>
        <p:grpSpPr bwMode="auto">
          <a:xfrm>
            <a:off x="1748369" y="1873413"/>
            <a:ext cx="4784627" cy="800219"/>
            <a:chOff x="1495499" y="3114246"/>
            <a:chExt cx="4091510" cy="726284"/>
          </a:xfrm>
        </p:grpSpPr>
        <p:sp>
          <p:nvSpPr>
            <p:cNvPr id="19" name="矩形 18"/>
            <p:cNvSpPr/>
            <p:nvPr/>
          </p:nvSpPr>
          <p:spPr>
            <a:xfrm>
              <a:off x="1495499" y="3114246"/>
              <a:ext cx="438925" cy="726284"/>
            </a:xfrm>
            <a:prstGeom prst="rect">
              <a:avLst/>
            </a:prstGeom>
          </p:spPr>
          <p:txBody>
            <a:bodyPr wrap="none">
              <a:spAutoFit/>
            </a:bodyPr>
            <a:lstStyle/>
            <a:p>
              <a:pPr algn="ctr" fontAlgn="base">
                <a:spcBef>
                  <a:spcPct val="0"/>
                </a:spcBef>
                <a:spcAft>
                  <a:spcPct val="0"/>
                </a:spcAft>
                <a:defRPr/>
              </a:pPr>
              <a:r>
                <a:rPr kumimoji="1" lang="en-US" altLang="zh-TW" sz="4600" b="1" kern="0" dirty="0">
                  <a:solidFill>
                    <a:srgbClr val="002060"/>
                  </a:solidFill>
                  <a:latin typeface="Arial" pitchFamily="34" charset="0"/>
                  <a:ea typeface="Arial Unicode MS" pitchFamily="34" charset="-120"/>
                  <a:cs typeface="Arial" panose="020B0604020202020204" pitchFamily="34" charset="0"/>
                </a:rPr>
                <a:t>1</a:t>
              </a:r>
              <a:endParaRPr kumimoji="1" lang="zh-TW" altLang="en-US" sz="2700" dirty="0">
                <a:solidFill>
                  <a:srgbClr val="002060"/>
                </a:solidFill>
                <a:latin typeface="Arial" pitchFamily="34" charset="0"/>
                <a:ea typeface="Arial Unicode MS" pitchFamily="34" charset="-120"/>
                <a:cs typeface="Arial Unicode MS" pitchFamily="34" charset="-120"/>
              </a:endParaRPr>
            </a:p>
          </p:txBody>
        </p:sp>
        <p:sp>
          <p:nvSpPr>
            <p:cNvPr id="23" name="矩形 22"/>
            <p:cNvSpPr/>
            <p:nvPr/>
          </p:nvSpPr>
          <p:spPr>
            <a:xfrm>
              <a:off x="2299184" y="3171399"/>
              <a:ext cx="3287825" cy="656450"/>
            </a:xfrm>
            <a:prstGeom prst="rect">
              <a:avLst/>
            </a:prstGeom>
          </p:spPr>
          <p:txBody>
            <a:bodyPr>
              <a:spAutoFit/>
            </a:bodyPr>
            <a:lstStyle/>
            <a:p>
              <a:pPr fontAlgn="base">
                <a:spcBef>
                  <a:spcPts val="683"/>
                </a:spcBef>
                <a:spcAft>
                  <a:spcPts val="683"/>
                </a:spcAft>
                <a:buClr>
                  <a:srgbClr val="C00000"/>
                </a:buClr>
                <a:defRPr/>
              </a:pPr>
              <a:r>
                <a:rPr kumimoji="1" lang="zh-TW" altLang="en-US" sz="4100" b="1"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cs typeface="Arial Unicode MS" pitchFamily="34" charset="-120"/>
                </a:rPr>
                <a:t>公司簡介</a:t>
              </a:r>
              <a:endParaRPr kumimoji="1" lang="en-US" altLang="zh-TW" sz="4100" b="1"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cs typeface="Arial Unicode MS" pitchFamily="34" charset="-120"/>
              </a:endParaRPr>
            </a:p>
          </p:txBody>
        </p:sp>
      </p:grpSp>
      <p:pic>
        <p:nvPicPr>
          <p:cNvPr id="35846" name="Picture 9" descr="umec-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06" y="409314"/>
            <a:ext cx="2094124" cy="57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12"/>
          <p:cNvSpPr txBox="1">
            <a:spLocks noChangeArrowheads="1"/>
          </p:cNvSpPr>
          <p:nvPr/>
        </p:nvSpPr>
        <p:spPr bwMode="auto">
          <a:xfrm>
            <a:off x="1188155" y="302662"/>
            <a:ext cx="8940871" cy="7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803" tIns="51896" rIns="103803" bIns="51896"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a:lstStyle>
          <a:p>
            <a:pPr eaLnBrk="1" hangingPunct="1">
              <a:defRPr/>
            </a:pPr>
            <a:r>
              <a:rPr lang="en-US" altLang="zh-TW" sz="4600" b="1" kern="0" dirty="0">
                <a:solidFill>
                  <a:srgbClr val="003399"/>
                </a:solidFill>
                <a:latin typeface="Arial" panose="020B0604020202020204" pitchFamily="34" charset="0"/>
                <a:cs typeface="Arial" panose="020B0604020202020204" pitchFamily="34" charset="0"/>
              </a:rPr>
              <a:t>AGENDA</a:t>
            </a:r>
            <a:r>
              <a:rPr lang="en-US" altLang="zh-TW" sz="4600" kern="0" dirty="0">
                <a:solidFill>
                  <a:srgbClr val="003399"/>
                </a:solidFill>
                <a:latin typeface="Cambria" panose="02040503050406030204" pitchFamily="18" charset="0"/>
              </a:rPr>
              <a:t> </a:t>
            </a:r>
          </a:p>
        </p:txBody>
      </p:sp>
      <p:cxnSp>
        <p:nvCxnSpPr>
          <p:cNvPr id="35848" name="直線接點 29"/>
          <p:cNvCxnSpPr>
            <a:cxnSpLocks noChangeShapeType="1"/>
          </p:cNvCxnSpPr>
          <p:nvPr/>
        </p:nvCxnSpPr>
        <p:spPr bwMode="auto">
          <a:xfrm>
            <a:off x="401003" y="1079251"/>
            <a:ext cx="9880256" cy="0"/>
          </a:xfrm>
          <a:prstGeom prst="line">
            <a:avLst/>
          </a:prstGeom>
          <a:noFill/>
          <a:ln w="25400" cap="sq" algn="ctr">
            <a:solidFill>
              <a:srgbClr val="FF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5849" name="群組 29"/>
          <p:cNvGrpSpPr>
            <a:grpSpLocks/>
          </p:cNvGrpSpPr>
          <p:nvPr/>
        </p:nvGrpSpPr>
        <p:grpSpPr bwMode="auto">
          <a:xfrm>
            <a:off x="1857" y="7367587"/>
            <a:ext cx="10691543" cy="188913"/>
            <a:chOff x="1632" y="6686550"/>
            <a:chExt cx="9142371" cy="171452"/>
          </a:xfrm>
        </p:grpSpPr>
        <p:sp>
          <p:nvSpPr>
            <p:cNvPr id="31" name="流程圖: 人工輸入 30"/>
            <p:cNvSpPr/>
            <p:nvPr/>
          </p:nvSpPr>
          <p:spPr bwMode="auto">
            <a:xfrm rot="5400000">
              <a:off x="3909244" y="2778938"/>
              <a:ext cx="171452" cy="7986676"/>
            </a:xfrm>
            <a:prstGeom prst="flowChartManualInput">
              <a:avLst/>
            </a:prstGeom>
            <a:solidFill>
              <a:schemeClr val="tx1">
                <a:lumMod val="50000"/>
                <a:lumOff val="50000"/>
              </a:schemeClr>
            </a:solidFill>
            <a:ln w="12700" cap="sq" cmpd="sng" algn="ctr">
              <a:noFill/>
              <a:prstDash val="solid"/>
              <a:round/>
              <a:headEnd type="none" w="sm" len="sm"/>
              <a:tailEnd type="none" w="sm" len="sm"/>
            </a:ln>
            <a:effectLst/>
            <a:extLst/>
          </p:spPr>
          <p:txBody>
            <a:bodyPr/>
            <a:lstStyle/>
            <a:p>
              <a:pPr algn="ctr" fontAlgn="base">
                <a:spcBef>
                  <a:spcPct val="0"/>
                </a:spcBef>
                <a:spcAft>
                  <a:spcPct val="0"/>
                </a:spcAft>
                <a:defRPr/>
              </a:pPr>
              <a:endParaRPr kumimoji="1" lang="zh-TW" altLang="en-US" sz="2700">
                <a:solidFill>
                  <a:srgbClr val="000000"/>
                </a:solidFill>
                <a:latin typeface="Arial" pitchFamily="34" charset="0"/>
                <a:ea typeface="Arial Unicode MS" pitchFamily="34" charset="-120"/>
                <a:cs typeface="Arial Unicode MS" pitchFamily="34" charset="-120"/>
              </a:endParaRPr>
            </a:p>
          </p:txBody>
        </p:sp>
        <p:sp>
          <p:nvSpPr>
            <p:cNvPr id="32" name="流程圖: 人工輸入 31"/>
            <p:cNvSpPr/>
            <p:nvPr/>
          </p:nvSpPr>
          <p:spPr bwMode="auto">
            <a:xfrm rot="5400000" flipV="1">
              <a:off x="6160309" y="3874308"/>
              <a:ext cx="171452" cy="5795936"/>
            </a:xfrm>
            <a:prstGeom prst="flowChartManualInput">
              <a:avLst/>
            </a:prstGeom>
            <a:solidFill>
              <a:schemeClr val="tx1">
                <a:lumMod val="75000"/>
                <a:lumOff val="25000"/>
              </a:schemeClr>
            </a:solidFill>
            <a:ln w="12700" cap="sq" cmpd="sng" algn="ctr">
              <a:noFill/>
              <a:prstDash val="solid"/>
              <a:round/>
              <a:headEnd type="none" w="sm" len="sm"/>
              <a:tailEnd type="none" w="sm" len="sm"/>
            </a:ln>
            <a:effectLst/>
            <a:extLst/>
          </p:spPr>
          <p:txBody>
            <a:bodyPr/>
            <a:lstStyle/>
            <a:p>
              <a:pPr algn="ctr" fontAlgn="base">
                <a:spcBef>
                  <a:spcPct val="0"/>
                </a:spcBef>
                <a:spcAft>
                  <a:spcPct val="0"/>
                </a:spcAft>
                <a:defRPr/>
              </a:pPr>
              <a:endParaRPr kumimoji="1" lang="zh-TW" altLang="en-US" sz="2700">
                <a:solidFill>
                  <a:srgbClr val="000000"/>
                </a:solidFill>
                <a:latin typeface="Arial" pitchFamily="34" charset="0"/>
                <a:ea typeface="Arial Unicode MS" pitchFamily="34" charset="-120"/>
                <a:cs typeface="Arial Unicode MS" pitchFamily="34" charset="-120"/>
              </a:endParaRPr>
            </a:p>
          </p:txBody>
        </p:sp>
      </p:grpSp>
    </p:spTree>
    <p:extLst>
      <p:ext uri="{BB962C8B-B14F-4D97-AF65-F5344CB8AC3E}">
        <p14:creationId xmlns:p14="http://schemas.microsoft.com/office/powerpoint/2010/main" val="23947608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850900" y="1644650"/>
            <a:ext cx="9220200" cy="1154162"/>
          </a:xfrm>
        </p:spPr>
        <p:txBody>
          <a:bodyPr/>
          <a:lstStyle/>
          <a:p>
            <a:pPr>
              <a:lnSpc>
                <a:spcPts val="4500"/>
              </a:lnSpc>
            </a:pPr>
            <a:r>
              <a:rPr lang="zh-TW" altLang="en-US" sz="2400" dirty="0">
                <a:latin typeface="微軟正黑體" panose="020B0604030504040204" pitchFamily="34" charset="-120"/>
                <a:ea typeface="微軟正黑體" panose="020B0604030504040204" pitchFamily="34" charset="-120"/>
              </a:rPr>
              <a:t>光</a:t>
            </a:r>
            <a:r>
              <a:rPr lang="zh-TW" altLang="en-US" sz="2400" dirty="0" smtClean="0">
                <a:latin typeface="微軟正黑體" panose="020B0604030504040204" pitchFamily="34" charset="-120"/>
                <a:ea typeface="微軟正黑體" panose="020B0604030504040204" pitchFamily="34" charset="-120"/>
              </a:rPr>
              <a:t>被動零組件今年</a:t>
            </a:r>
            <a:r>
              <a:rPr lang="zh-TW" altLang="en-US" sz="2400" dirty="0">
                <a:latin typeface="微軟正黑體" panose="020B0604030504040204" pitchFamily="34" charset="-120"/>
                <a:ea typeface="微軟正黑體" panose="020B0604030504040204" pitchFamily="34" charset="-120"/>
              </a:rPr>
              <a:t>受到客戶去庫存化及整體國際市場需求趨緩影響</a:t>
            </a:r>
            <a:r>
              <a:rPr lang="en-US" altLang="zh-TW" sz="2400" dirty="0" smtClean="0">
                <a:latin typeface="微軟正黑體" panose="020B0604030504040204" pitchFamily="34" charset="-120"/>
                <a:ea typeface="微軟正黑體" panose="020B0604030504040204" pitchFamily="34" charset="-120"/>
              </a:rPr>
              <a:t>,1-10</a:t>
            </a:r>
            <a:r>
              <a:rPr lang="zh-TW" altLang="en-US" sz="2400" dirty="0" smtClean="0">
                <a:latin typeface="微軟正黑體" panose="020B0604030504040204" pitchFamily="34" charset="-120"/>
                <a:ea typeface="微軟正黑體" panose="020B0604030504040204" pitchFamily="34" charset="-120"/>
              </a:rPr>
              <a:t>月營收台幣</a:t>
            </a:r>
            <a:r>
              <a:rPr lang="en-US" altLang="zh-TW" sz="2400" dirty="0" smtClean="0">
                <a:latin typeface="微軟正黑體" panose="020B0604030504040204" pitchFamily="34" charset="-120"/>
                <a:ea typeface="微軟正黑體" panose="020B0604030504040204" pitchFamily="34" charset="-120"/>
              </a:rPr>
              <a:t> 8,415</a:t>
            </a:r>
            <a:r>
              <a:rPr lang="zh-TW" altLang="en-US" sz="2400" dirty="0" smtClean="0">
                <a:latin typeface="微軟正黑體" panose="020B0604030504040204" pitchFamily="34" charset="-120"/>
                <a:ea typeface="微軟正黑體" panose="020B0604030504040204" pitchFamily="34" charset="-120"/>
              </a:rPr>
              <a:t>萬。</a:t>
            </a:r>
            <a:endParaRPr lang="en-US" altLang="zh-TW" sz="2400" dirty="0" smtClean="0">
              <a:latin typeface="微軟正黑體" panose="020B0604030504040204" pitchFamily="34" charset="-120"/>
              <a:ea typeface="微軟正黑體" panose="020B0604030504040204" pitchFamily="34" charset="-120"/>
            </a:endParaRPr>
          </a:p>
        </p:txBody>
      </p:sp>
      <p:sp>
        <p:nvSpPr>
          <p:cNvPr id="4" name="object 9"/>
          <p:cNvSpPr txBox="1">
            <a:spLocks/>
          </p:cNvSpPr>
          <p:nvPr/>
        </p:nvSpPr>
        <p:spPr>
          <a:xfrm>
            <a:off x="3971039" y="654051"/>
            <a:ext cx="3918585" cy="630942"/>
          </a:xfrm>
          <a:prstGeom prst="rect">
            <a:avLst/>
          </a:prstGeom>
        </p:spPr>
        <p:txBody>
          <a:bodyPr vert="horz" wrap="square" lIns="0" tIns="0" rIns="0" bIns="0" rtlCol="0">
            <a:spAutoFit/>
          </a:bodyPr>
          <a:lstStyle>
            <a:lvl1pPr>
              <a:defRPr sz="3600" b="1" i="0">
                <a:solidFill>
                  <a:srgbClr val="000066"/>
                </a:solidFill>
                <a:latin typeface="Calibri"/>
                <a:ea typeface="+mj-ea"/>
                <a:cs typeface="Calibri"/>
              </a:defRPr>
            </a:lvl1pPr>
          </a:lstStyle>
          <a:p>
            <a:pPr defTabSz="914044" fontAlgn="base">
              <a:spcBef>
                <a:spcPts val="683"/>
              </a:spcBef>
              <a:spcAft>
                <a:spcPts val="683"/>
              </a:spcAft>
              <a:buClr>
                <a:srgbClr val="C00000"/>
              </a:buClr>
              <a:defRPr/>
            </a:pPr>
            <a:r>
              <a:rPr kumimoji="1" lang="zh-TW" altLang="en-US" sz="41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cs typeface="Arial Unicode MS" pitchFamily="34" charset="-120"/>
              </a:rPr>
              <a:t>營運展望</a:t>
            </a:r>
          </a:p>
        </p:txBody>
      </p:sp>
      <p:sp>
        <p:nvSpPr>
          <p:cNvPr id="5" name="object 10"/>
          <p:cNvSpPr/>
          <p:nvPr/>
        </p:nvSpPr>
        <p:spPr>
          <a:xfrm>
            <a:off x="1115567" y="1280671"/>
            <a:ext cx="8351520" cy="64135"/>
          </a:xfrm>
          <a:custGeom>
            <a:avLst/>
            <a:gdLst/>
            <a:ahLst/>
            <a:cxnLst/>
            <a:rect l="l" t="t" r="r" b="b"/>
            <a:pathLst>
              <a:path w="8351520" h="64134">
                <a:moveTo>
                  <a:pt x="0" y="0"/>
                </a:moveTo>
                <a:lnTo>
                  <a:pt x="0" y="54864"/>
                </a:lnTo>
                <a:lnTo>
                  <a:pt x="8351520" y="64008"/>
                </a:lnTo>
                <a:lnTo>
                  <a:pt x="8351520" y="6096"/>
                </a:lnTo>
                <a:lnTo>
                  <a:pt x="0" y="0"/>
                </a:lnTo>
                <a:close/>
              </a:path>
            </a:pathLst>
          </a:custGeom>
          <a:solidFill>
            <a:srgbClr val="FF6600"/>
          </a:solidFill>
        </p:spPr>
        <p:txBody>
          <a:bodyPr wrap="square" lIns="0" tIns="0" rIns="0" bIns="0" rtlCol="0"/>
          <a:lstStyle/>
          <a:p>
            <a:pPr defTabSz="914044"/>
            <a:endParaRPr>
              <a:solidFill>
                <a:prstClr val="black"/>
              </a:solidFill>
            </a:endParaRPr>
          </a:p>
        </p:txBody>
      </p:sp>
      <p:sp>
        <p:nvSpPr>
          <p:cNvPr id="6" name="object 11"/>
          <p:cNvSpPr/>
          <p:nvPr/>
        </p:nvSpPr>
        <p:spPr>
          <a:xfrm>
            <a:off x="1143000" y="719840"/>
            <a:ext cx="1792224" cy="521207"/>
          </a:xfrm>
          <a:prstGeom prst="rect">
            <a:avLst/>
          </a:prstGeom>
          <a:blipFill>
            <a:blip r:embed="rId2" cstate="print"/>
            <a:stretch>
              <a:fillRect/>
            </a:stretch>
          </a:blipFill>
        </p:spPr>
        <p:txBody>
          <a:bodyPr wrap="square" lIns="0" tIns="0" rIns="0" bIns="0" rtlCol="0"/>
          <a:lstStyle/>
          <a:p>
            <a:pPr defTabSz="914044"/>
            <a:endParaRPr>
              <a:solidFill>
                <a:prstClr val="black"/>
              </a:solidFill>
            </a:endParaRPr>
          </a:p>
        </p:txBody>
      </p:sp>
    </p:spTree>
    <p:extLst>
      <p:ext uri="{BB962C8B-B14F-4D97-AF65-F5344CB8AC3E}">
        <p14:creationId xmlns:p14="http://schemas.microsoft.com/office/powerpoint/2010/main" val="3084584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317500" y="1568450"/>
            <a:ext cx="10210800" cy="2811795"/>
          </a:xfrm>
        </p:spPr>
        <p:txBody>
          <a:bodyPr/>
          <a:lstStyle/>
          <a:p>
            <a:pPr>
              <a:lnSpc>
                <a:spcPts val="4500"/>
              </a:lnSpc>
            </a:pPr>
            <a:r>
              <a:rPr lang="zh-TW" altLang="en-US" sz="2400" dirty="0">
                <a:latin typeface="微軟正黑體" panose="020B0604030504040204" pitchFamily="34" charset="-120"/>
                <a:ea typeface="微軟正黑體" panose="020B0604030504040204" pitchFamily="34" charset="-120"/>
              </a:rPr>
              <a:t>明年</a:t>
            </a:r>
            <a:r>
              <a:rPr lang="zh-TW" altLang="en-US" sz="2400" dirty="0" smtClean="0">
                <a:latin typeface="微軟正黑體" panose="020B0604030504040204" pitchFamily="34" charset="-120"/>
                <a:ea typeface="微軟正黑體" panose="020B0604030504040204" pitchFamily="34" charset="-120"/>
              </a:rPr>
              <a:t>展望：</a:t>
            </a:r>
            <a:endParaRPr lang="en-US" altLang="zh-TW" sz="2400" dirty="0" smtClean="0">
              <a:latin typeface="微軟正黑體" panose="020B0604030504040204" pitchFamily="34" charset="-120"/>
              <a:ea typeface="微軟正黑體" panose="020B0604030504040204" pitchFamily="34" charset="-120"/>
            </a:endParaRPr>
          </a:p>
          <a:p>
            <a:pPr marL="514350" indent="-514350">
              <a:lnSpc>
                <a:spcPts val="4500"/>
              </a:lnSpc>
              <a:buAutoNum type="arabicPeriod"/>
            </a:pPr>
            <a:r>
              <a:rPr lang="zh-TW" altLang="en-US" sz="2400" dirty="0" smtClean="0">
                <a:latin typeface="微軟正黑體" panose="020B0604030504040204" pitchFamily="34" charset="-120"/>
                <a:ea typeface="微軟正黑體" panose="020B0604030504040204" pitchFamily="34" charset="-120"/>
              </a:rPr>
              <a:t>全球因</a:t>
            </a:r>
            <a:r>
              <a:rPr lang="en-US" altLang="zh-TW" sz="2400" dirty="0">
                <a:latin typeface="微軟正黑體" panose="020B0604030504040204" pitchFamily="34" charset="-120"/>
                <a:ea typeface="微軟正黑體" panose="020B0604030504040204" pitchFamily="34" charset="-120"/>
              </a:rPr>
              <a:t>5G</a:t>
            </a:r>
            <a:r>
              <a:rPr lang="zh-TW" altLang="en-US" sz="2400" dirty="0">
                <a:latin typeface="微軟正黑體" panose="020B0604030504040204" pitchFamily="34" charset="-120"/>
                <a:ea typeface="微軟正黑體" panose="020B0604030504040204" pitchFamily="34" charset="-120"/>
              </a:rPr>
              <a:t>市場的啟動</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由於高頻寬需求</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將</a:t>
            </a:r>
            <a:r>
              <a:rPr lang="zh-TW" altLang="en-US" sz="2400" dirty="0">
                <a:latin typeface="微軟正黑體" panose="020B0604030504040204" pitchFamily="34" charset="-120"/>
                <a:ea typeface="微軟正黑體" panose="020B0604030504040204" pitchFamily="34" charset="-120"/>
              </a:rPr>
              <a:t>會帶動</a:t>
            </a:r>
            <a:r>
              <a:rPr lang="en-US" altLang="zh-TW" sz="2400" dirty="0">
                <a:latin typeface="微軟正黑體" panose="020B0604030504040204" pitchFamily="34" charset="-120"/>
                <a:ea typeface="微軟正黑體" panose="020B0604030504040204" pitchFamily="34" charset="-120"/>
              </a:rPr>
              <a:t>100G DWDM</a:t>
            </a:r>
            <a:r>
              <a:rPr lang="zh-TW" altLang="en-US" sz="2400" dirty="0">
                <a:latin typeface="微軟正黑體" panose="020B0604030504040204" pitchFamily="34" charset="-120"/>
                <a:ea typeface="微軟正黑體" panose="020B0604030504040204" pitchFamily="34" charset="-120"/>
              </a:rPr>
              <a:t>器件及模組的需求大增</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既有</a:t>
            </a:r>
            <a:r>
              <a:rPr lang="zh-TW" altLang="en-US" sz="2400" dirty="0">
                <a:latin typeface="微軟正黑體" panose="020B0604030504040204" pitchFamily="34" charset="-120"/>
                <a:ea typeface="微軟正黑體" panose="020B0604030504040204" pitchFamily="34" charset="-120"/>
              </a:rPr>
              <a:t>的</a:t>
            </a:r>
            <a:r>
              <a:rPr lang="en-US" altLang="zh-TW" sz="2400" dirty="0">
                <a:latin typeface="微軟正黑體" panose="020B0604030504040204" pitchFamily="34" charset="-120"/>
                <a:ea typeface="微軟正黑體" panose="020B0604030504040204" pitchFamily="34" charset="-120"/>
              </a:rPr>
              <a:t>100G</a:t>
            </a:r>
            <a:r>
              <a:rPr lang="zh-TW" altLang="en-US" sz="2400" dirty="0">
                <a:latin typeface="微軟正黑體" panose="020B0604030504040204" pitchFamily="34" charset="-120"/>
                <a:ea typeface="微軟正黑體" panose="020B0604030504040204" pitchFamily="34" charset="-120"/>
              </a:rPr>
              <a:t>器件及模組</a:t>
            </a:r>
            <a:r>
              <a:rPr lang="zh-TW" altLang="en-US" sz="2400" dirty="0" smtClean="0">
                <a:latin typeface="微軟正黑體" panose="020B0604030504040204" pitchFamily="34" charset="-120"/>
                <a:ea typeface="微軟正黑體" panose="020B0604030504040204" pitchFamily="34" charset="-120"/>
              </a:rPr>
              <a:t>可望因此受惠。</a:t>
            </a:r>
            <a:endParaRPr lang="en-US" altLang="zh-TW" sz="2400" dirty="0" smtClean="0">
              <a:latin typeface="微軟正黑體" panose="020B0604030504040204" pitchFamily="34" charset="-120"/>
              <a:ea typeface="微軟正黑體" panose="020B0604030504040204" pitchFamily="34" charset="-120"/>
            </a:endParaRPr>
          </a:p>
          <a:p>
            <a:pPr marL="514350" indent="-514350">
              <a:lnSpc>
                <a:spcPts val="4500"/>
              </a:lnSpc>
              <a:buAutoNum type="arabicPeriod"/>
            </a:pPr>
            <a:r>
              <a:rPr lang="zh-TW" altLang="en-US" sz="2400" dirty="0" smtClean="0">
                <a:latin typeface="微軟正黑體" panose="020B0604030504040204" pitchFamily="34" charset="-120"/>
                <a:ea typeface="微軟正黑體" panose="020B0604030504040204" pitchFamily="34" charset="-120"/>
              </a:rPr>
              <a:t>為符合未來設備商對零組件的小型化需求</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目前也積極</a:t>
            </a:r>
            <a:r>
              <a:rPr lang="zh-TW" altLang="en-US" sz="2400" dirty="0">
                <a:latin typeface="微軟正黑體" panose="020B0604030504040204" pitchFamily="34" charset="-120"/>
                <a:ea typeface="微軟正黑體" panose="020B0604030504040204" pitchFamily="34" charset="-120"/>
              </a:rPr>
              <a:t>投入微型化的</a:t>
            </a:r>
            <a:r>
              <a:rPr lang="en-US" altLang="zh-TW" sz="2400" dirty="0">
                <a:latin typeface="微軟正黑體" panose="020B0604030504040204" pitchFamily="34" charset="-120"/>
                <a:ea typeface="微軟正黑體" panose="020B0604030504040204" pitchFamily="34" charset="-120"/>
              </a:rPr>
              <a:t>100G DWDM</a:t>
            </a:r>
            <a:r>
              <a:rPr lang="zh-TW" altLang="en-US" sz="2400" dirty="0">
                <a:latin typeface="微軟正黑體" panose="020B0604030504040204" pitchFamily="34" charset="-120"/>
                <a:ea typeface="微軟正黑體" panose="020B0604030504040204" pitchFamily="34" charset="-120"/>
              </a:rPr>
              <a:t>模組開發</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屆時</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亦能</a:t>
            </a:r>
            <a:r>
              <a:rPr lang="zh-TW" altLang="en-US" sz="2400" dirty="0" smtClean="0">
                <a:latin typeface="微軟正黑體" panose="020B0604030504040204" pitchFamily="34" charset="-120"/>
                <a:ea typeface="微軟正黑體" panose="020B0604030504040204" pitchFamily="34" charset="-120"/>
              </a:rPr>
              <a:t>對營業</a:t>
            </a:r>
            <a:r>
              <a:rPr lang="zh-TW" altLang="en-US" sz="2400" dirty="0">
                <a:latin typeface="微軟正黑體" panose="020B0604030504040204" pitchFamily="34" charset="-120"/>
                <a:ea typeface="微軟正黑體" panose="020B0604030504040204" pitchFamily="34" charset="-120"/>
              </a:rPr>
              <a:t>收入有極大之貢獻。</a:t>
            </a:r>
          </a:p>
        </p:txBody>
      </p:sp>
      <p:sp>
        <p:nvSpPr>
          <p:cNvPr id="4" name="object 9"/>
          <p:cNvSpPr txBox="1">
            <a:spLocks/>
          </p:cNvSpPr>
          <p:nvPr/>
        </p:nvSpPr>
        <p:spPr>
          <a:xfrm>
            <a:off x="3971039" y="654051"/>
            <a:ext cx="3918585" cy="630942"/>
          </a:xfrm>
          <a:prstGeom prst="rect">
            <a:avLst/>
          </a:prstGeom>
        </p:spPr>
        <p:txBody>
          <a:bodyPr vert="horz" wrap="square" lIns="0" tIns="0" rIns="0" bIns="0" rtlCol="0">
            <a:spAutoFit/>
          </a:bodyPr>
          <a:lstStyle>
            <a:lvl1pPr>
              <a:defRPr sz="3600" b="1" i="0">
                <a:solidFill>
                  <a:srgbClr val="000066"/>
                </a:solidFill>
                <a:latin typeface="Calibri"/>
                <a:ea typeface="+mj-ea"/>
                <a:cs typeface="Calibri"/>
              </a:defRPr>
            </a:lvl1pPr>
          </a:lstStyle>
          <a:p>
            <a:pPr defTabSz="914044" fontAlgn="base">
              <a:spcBef>
                <a:spcPts val="683"/>
              </a:spcBef>
              <a:spcAft>
                <a:spcPts val="683"/>
              </a:spcAft>
              <a:buClr>
                <a:srgbClr val="C00000"/>
              </a:buClr>
              <a:defRPr/>
            </a:pPr>
            <a:r>
              <a:rPr kumimoji="1" lang="zh-TW" altLang="en-US" sz="41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cs typeface="Arial Unicode MS" pitchFamily="34" charset="-120"/>
              </a:rPr>
              <a:t> 營運</a:t>
            </a:r>
            <a:r>
              <a:rPr kumimoji="1" lang="zh-TW" altLang="en-US" sz="4100" dirty="0" smtClean="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cs typeface="Arial Unicode MS" pitchFamily="34" charset="-120"/>
              </a:rPr>
              <a:t>展望</a:t>
            </a:r>
            <a:endParaRPr kumimoji="1" lang="zh-TW" altLang="en-US" sz="4100"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cs typeface="Arial Unicode MS" pitchFamily="34" charset="-120"/>
            </a:endParaRPr>
          </a:p>
        </p:txBody>
      </p:sp>
      <p:sp>
        <p:nvSpPr>
          <p:cNvPr id="5" name="object 10"/>
          <p:cNvSpPr/>
          <p:nvPr/>
        </p:nvSpPr>
        <p:spPr>
          <a:xfrm>
            <a:off x="1115567" y="1280671"/>
            <a:ext cx="8351520" cy="64135"/>
          </a:xfrm>
          <a:custGeom>
            <a:avLst/>
            <a:gdLst/>
            <a:ahLst/>
            <a:cxnLst/>
            <a:rect l="l" t="t" r="r" b="b"/>
            <a:pathLst>
              <a:path w="8351520" h="64134">
                <a:moveTo>
                  <a:pt x="0" y="0"/>
                </a:moveTo>
                <a:lnTo>
                  <a:pt x="0" y="54864"/>
                </a:lnTo>
                <a:lnTo>
                  <a:pt x="8351520" y="64008"/>
                </a:lnTo>
                <a:lnTo>
                  <a:pt x="8351520" y="6096"/>
                </a:lnTo>
                <a:lnTo>
                  <a:pt x="0" y="0"/>
                </a:lnTo>
                <a:close/>
              </a:path>
            </a:pathLst>
          </a:custGeom>
          <a:solidFill>
            <a:srgbClr val="FF6600"/>
          </a:solidFill>
        </p:spPr>
        <p:txBody>
          <a:bodyPr wrap="square" lIns="0" tIns="0" rIns="0" bIns="0" rtlCol="0"/>
          <a:lstStyle/>
          <a:p>
            <a:pPr defTabSz="914044"/>
            <a:endParaRPr>
              <a:solidFill>
                <a:prstClr val="black"/>
              </a:solidFill>
            </a:endParaRPr>
          </a:p>
        </p:txBody>
      </p:sp>
      <p:sp>
        <p:nvSpPr>
          <p:cNvPr id="6" name="object 11"/>
          <p:cNvSpPr/>
          <p:nvPr/>
        </p:nvSpPr>
        <p:spPr>
          <a:xfrm>
            <a:off x="1143000" y="719840"/>
            <a:ext cx="1792224" cy="521207"/>
          </a:xfrm>
          <a:prstGeom prst="rect">
            <a:avLst/>
          </a:prstGeom>
          <a:blipFill>
            <a:blip r:embed="rId2" cstate="print"/>
            <a:stretch>
              <a:fillRect/>
            </a:stretch>
          </a:blipFill>
        </p:spPr>
        <p:txBody>
          <a:bodyPr wrap="square" lIns="0" tIns="0" rIns="0" bIns="0" rtlCol="0"/>
          <a:lstStyle/>
          <a:p>
            <a:pPr defTabSz="914044"/>
            <a:endParaRPr>
              <a:solidFill>
                <a:prstClr val="black"/>
              </a:solidFill>
            </a:endParaRPr>
          </a:p>
        </p:txBody>
      </p:sp>
    </p:spTree>
    <p:extLst>
      <p:ext uri="{BB962C8B-B14F-4D97-AF65-F5344CB8AC3E}">
        <p14:creationId xmlns:p14="http://schemas.microsoft.com/office/powerpoint/2010/main" val="904585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9"/>
          <p:cNvSpPr txBox="1">
            <a:spLocks/>
          </p:cNvSpPr>
          <p:nvPr/>
        </p:nvSpPr>
        <p:spPr>
          <a:xfrm>
            <a:off x="3971088" y="654051"/>
            <a:ext cx="3918585" cy="553998"/>
          </a:xfrm>
          <a:prstGeom prst="rect">
            <a:avLst/>
          </a:prstGeom>
        </p:spPr>
        <p:txBody>
          <a:bodyPr vert="horz" wrap="square" lIns="0" tIns="0" rIns="0" bIns="0" rtlCol="0">
            <a:spAutoFit/>
          </a:bodyPr>
          <a:lstStyle>
            <a:lvl1pPr>
              <a:defRPr sz="3600" b="1" i="0">
                <a:solidFill>
                  <a:srgbClr val="000066"/>
                </a:solidFill>
                <a:latin typeface="Calibri"/>
                <a:ea typeface="+mj-ea"/>
                <a:cs typeface="Calibri"/>
              </a:defRPr>
            </a:lvl1pPr>
          </a:lstStyle>
          <a:p>
            <a:pPr fontAlgn="base">
              <a:spcBef>
                <a:spcPts val="683"/>
              </a:spcBef>
              <a:spcAft>
                <a:spcPts val="683"/>
              </a:spcAft>
              <a:buClr>
                <a:srgbClr val="C00000"/>
              </a:buClr>
              <a:defRPr/>
            </a:pPr>
            <a:r>
              <a:rPr kumimoji="1" lang="zh-TW" altLang="en-US"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cs typeface="Arial Unicode MS" pitchFamily="34" charset="-120"/>
              </a:rPr>
              <a:t>     </a:t>
            </a:r>
          </a:p>
        </p:txBody>
      </p:sp>
      <p:sp>
        <p:nvSpPr>
          <p:cNvPr id="5" name="object 10"/>
          <p:cNvSpPr/>
          <p:nvPr/>
        </p:nvSpPr>
        <p:spPr>
          <a:xfrm>
            <a:off x="1115567" y="1280717"/>
            <a:ext cx="8351520" cy="64135"/>
          </a:xfrm>
          <a:custGeom>
            <a:avLst/>
            <a:gdLst/>
            <a:ahLst/>
            <a:cxnLst/>
            <a:rect l="l" t="t" r="r" b="b"/>
            <a:pathLst>
              <a:path w="8351520" h="64134">
                <a:moveTo>
                  <a:pt x="0" y="0"/>
                </a:moveTo>
                <a:lnTo>
                  <a:pt x="0" y="54864"/>
                </a:lnTo>
                <a:lnTo>
                  <a:pt x="8351520" y="64008"/>
                </a:lnTo>
                <a:lnTo>
                  <a:pt x="8351520" y="6096"/>
                </a:lnTo>
                <a:lnTo>
                  <a:pt x="0" y="0"/>
                </a:lnTo>
                <a:close/>
              </a:path>
            </a:pathLst>
          </a:custGeom>
          <a:solidFill>
            <a:srgbClr val="FF6600"/>
          </a:solidFill>
        </p:spPr>
        <p:txBody>
          <a:bodyPr wrap="square" lIns="0" tIns="0" rIns="0" bIns="0" rtlCol="0"/>
          <a:lstStyle/>
          <a:p>
            <a:endParaRPr/>
          </a:p>
        </p:txBody>
      </p:sp>
      <p:sp>
        <p:nvSpPr>
          <p:cNvPr id="6" name="object 11"/>
          <p:cNvSpPr/>
          <p:nvPr/>
        </p:nvSpPr>
        <p:spPr>
          <a:xfrm>
            <a:off x="1143000" y="719843"/>
            <a:ext cx="1792224" cy="521207"/>
          </a:xfrm>
          <a:prstGeom prst="rect">
            <a:avLst/>
          </a:prstGeom>
          <a:blipFill>
            <a:blip r:embed="rId2" cstate="print"/>
            <a:stretch>
              <a:fillRect/>
            </a:stretch>
          </a:blipFill>
        </p:spPr>
        <p:txBody>
          <a:bodyPr wrap="square" lIns="0" tIns="0" rIns="0" bIns="0" rtlCol="0"/>
          <a:lstStyle/>
          <a:p>
            <a:endParaRPr/>
          </a:p>
        </p:txBody>
      </p:sp>
      <p:sp>
        <p:nvSpPr>
          <p:cNvPr id="7" name="標題 1">
            <a:extLst>
              <a:ext uri="{FF2B5EF4-FFF2-40B4-BE49-F238E27FC236}">
                <a16:creationId xmlns:a16="http://schemas.microsoft.com/office/drawing/2014/main" xmlns="" id="{725D3718-D9A2-47B5-864B-588E8CE577DE}"/>
              </a:ext>
            </a:extLst>
          </p:cNvPr>
          <p:cNvSpPr txBox="1">
            <a:spLocks/>
          </p:cNvSpPr>
          <p:nvPr/>
        </p:nvSpPr>
        <p:spPr>
          <a:xfrm>
            <a:off x="278404" y="3930696"/>
            <a:ext cx="10136599" cy="830997"/>
          </a:xfrm>
          <a:prstGeom prst="rect">
            <a:avLst/>
          </a:prstGeom>
        </p:spPr>
        <p:txBody>
          <a:bodyPr wrap="square" lIns="0" tIns="0" rIns="0" bIns="0">
            <a:spAutoFit/>
          </a:bodyPr>
          <a:lstStyle>
            <a:lvl1pPr>
              <a:defRPr sz="3600" b="1" i="0">
                <a:solidFill>
                  <a:srgbClr val="000066"/>
                </a:solidFill>
                <a:latin typeface="Calibri"/>
                <a:ea typeface="+mj-ea"/>
                <a:cs typeface="Calibri"/>
              </a:defRPr>
            </a:lvl1pPr>
          </a:lstStyle>
          <a:p>
            <a:pPr algn="ctr"/>
            <a:r>
              <a:rPr lang="en-US" altLang="zh-TW" sz="5400" kern="0" dirty="0"/>
              <a:t>Thanks for Your Attention!</a:t>
            </a:r>
            <a:endParaRPr lang="zh-TW" altLang="en-US" sz="5400" kern="0" dirty="0"/>
          </a:p>
        </p:txBody>
      </p:sp>
    </p:spTree>
    <p:extLst>
      <p:ext uri="{BB962C8B-B14F-4D97-AF65-F5344CB8AC3E}">
        <p14:creationId xmlns:p14="http://schemas.microsoft.com/office/powerpoint/2010/main" val="1481773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04089" y="1583440"/>
            <a:ext cx="1964055" cy="536044"/>
          </a:xfrm>
          <a:prstGeom prst="rect">
            <a:avLst/>
          </a:prstGeom>
        </p:spPr>
        <p:txBody>
          <a:bodyPr vert="horz" wrap="square" lIns="0" tIns="0" rIns="0" bIns="0" rtlCol="0">
            <a:spAutoFit/>
          </a:bodyPr>
          <a:lstStyle/>
          <a:p>
            <a:pPr marL="191551" indent="-178908">
              <a:buClr>
                <a:srgbClr val="FF3300"/>
              </a:buClr>
              <a:buFont typeface="Calibri"/>
              <a:buChar char="•"/>
              <a:tabLst>
                <a:tab pos="192185" algn="l"/>
              </a:tabLst>
            </a:pPr>
            <a:r>
              <a:rPr sz="1700" b="1" dirty="0">
                <a:solidFill>
                  <a:srgbClr val="15155C"/>
                </a:solidFill>
                <a:latin typeface="Calibri"/>
                <a:cs typeface="Calibri"/>
              </a:rPr>
              <a:t>INITIAL OPERATION</a:t>
            </a:r>
            <a:r>
              <a:rPr sz="1700" b="1" spc="-155" dirty="0">
                <a:solidFill>
                  <a:srgbClr val="15155C"/>
                </a:solidFill>
                <a:latin typeface="Calibri"/>
                <a:cs typeface="Calibri"/>
              </a:rPr>
              <a:t> </a:t>
            </a:r>
            <a:endParaRPr sz="1700" dirty="0">
              <a:latin typeface="Calibri"/>
              <a:cs typeface="Calibri"/>
            </a:endParaRPr>
          </a:p>
          <a:p>
            <a:pPr marL="276255">
              <a:spcBef>
                <a:spcPts val="95"/>
              </a:spcBef>
            </a:pPr>
            <a:r>
              <a:rPr sz="1700" dirty="0">
                <a:solidFill>
                  <a:srgbClr val="FF0000"/>
                </a:solidFill>
                <a:latin typeface="Calibri"/>
                <a:cs typeface="Calibri"/>
              </a:rPr>
              <a:t>»  </a:t>
            </a:r>
            <a:r>
              <a:rPr sz="1700" spc="-5" dirty="0">
                <a:solidFill>
                  <a:srgbClr val="15155C"/>
                </a:solidFill>
                <a:latin typeface="Calibri"/>
                <a:cs typeface="Calibri"/>
              </a:rPr>
              <a:t>January</a:t>
            </a:r>
            <a:r>
              <a:rPr sz="1700" spc="-204" dirty="0">
                <a:solidFill>
                  <a:srgbClr val="15155C"/>
                </a:solidFill>
                <a:latin typeface="Calibri"/>
                <a:cs typeface="Calibri"/>
              </a:rPr>
              <a:t> </a:t>
            </a:r>
            <a:r>
              <a:rPr sz="1700" dirty="0">
                <a:solidFill>
                  <a:srgbClr val="15155C"/>
                </a:solidFill>
                <a:latin typeface="Calibri"/>
                <a:cs typeface="Calibri"/>
              </a:rPr>
              <a:t>1984</a:t>
            </a:r>
            <a:endParaRPr sz="1700" dirty="0">
              <a:latin typeface="Calibri"/>
              <a:cs typeface="Calibri"/>
            </a:endParaRPr>
          </a:p>
        </p:txBody>
      </p:sp>
      <p:sp>
        <p:nvSpPr>
          <p:cNvPr id="3" name="object 3"/>
          <p:cNvSpPr txBox="1"/>
          <p:nvPr/>
        </p:nvSpPr>
        <p:spPr>
          <a:xfrm>
            <a:off x="1304041" y="2223517"/>
            <a:ext cx="2704208" cy="1084912"/>
          </a:xfrm>
          <a:prstGeom prst="rect">
            <a:avLst/>
          </a:prstGeom>
        </p:spPr>
        <p:txBody>
          <a:bodyPr vert="horz" wrap="square" lIns="0" tIns="0" rIns="0" bIns="0" rtlCol="0">
            <a:spAutoFit/>
          </a:bodyPr>
          <a:lstStyle/>
          <a:p>
            <a:pPr marL="191551" indent="-178908">
              <a:buClr>
                <a:srgbClr val="FF3300"/>
              </a:buClr>
              <a:buFont typeface="Calibri"/>
              <a:buChar char="•"/>
              <a:tabLst>
                <a:tab pos="192185" algn="l"/>
              </a:tabLst>
            </a:pPr>
            <a:r>
              <a:rPr sz="1700" b="1" spc="5" dirty="0">
                <a:solidFill>
                  <a:srgbClr val="15155C"/>
                </a:solidFill>
                <a:latin typeface="Calibri"/>
                <a:cs typeface="Calibri"/>
              </a:rPr>
              <a:t>EMPLOYEES</a:t>
            </a:r>
            <a:r>
              <a:rPr sz="1700" b="1" spc="-165" dirty="0">
                <a:solidFill>
                  <a:srgbClr val="15155C"/>
                </a:solidFill>
                <a:latin typeface="Calibri"/>
                <a:cs typeface="Calibri"/>
              </a:rPr>
              <a:t> </a:t>
            </a:r>
            <a:r>
              <a:rPr sz="1700" dirty="0">
                <a:solidFill>
                  <a:srgbClr val="15155C"/>
                </a:solidFill>
                <a:latin typeface="Calibri"/>
                <a:cs typeface="Calibri"/>
              </a:rPr>
              <a:t>:</a:t>
            </a:r>
            <a:endParaRPr sz="1700" dirty="0">
              <a:latin typeface="Calibri"/>
              <a:cs typeface="Calibri"/>
            </a:endParaRPr>
          </a:p>
          <a:p>
            <a:pPr marL="276255">
              <a:spcBef>
                <a:spcPts val="95"/>
              </a:spcBef>
              <a:tabLst>
                <a:tab pos="1180255" algn="l"/>
              </a:tabLst>
            </a:pPr>
            <a:r>
              <a:rPr sz="1700" dirty="0">
                <a:solidFill>
                  <a:srgbClr val="FF0000"/>
                </a:solidFill>
                <a:latin typeface="Calibri"/>
                <a:cs typeface="Calibri"/>
              </a:rPr>
              <a:t>»</a:t>
            </a:r>
            <a:r>
              <a:rPr sz="1700" spc="229" dirty="0">
                <a:solidFill>
                  <a:srgbClr val="FF0000"/>
                </a:solidFill>
                <a:latin typeface="Calibri"/>
                <a:cs typeface="Calibri"/>
              </a:rPr>
              <a:t> </a:t>
            </a:r>
            <a:r>
              <a:rPr sz="1700" dirty="0">
                <a:solidFill>
                  <a:srgbClr val="15155C"/>
                </a:solidFill>
                <a:latin typeface="Calibri"/>
                <a:cs typeface="Calibri"/>
              </a:rPr>
              <a:t>Taiwan	</a:t>
            </a:r>
            <a:r>
              <a:rPr sz="1700" spc="5" dirty="0">
                <a:solidFill>
                  <a:srgbClr val="15155C"/>
                </a:solidFill>
                <a:latin typeface="Calibri"/>
                <a:cs typeface="Calibri"/>
              </a:rPr>
              <a:t>—</a:t>
            </a:r>
            <a:r>
              <a:rPr sz="1700" spc="-86" dirty="0">
                <a:solidFill>
                  <a:srgbClr val="15155C"/>
                </a:solidFill>
                <a:latin typeface="Calibri"/>
                <a:cs typeface="Calibri"/>
              </a:rPr>
              <a:t> </a:t>
            </a:r>
            <a:r>
              <a:rPr sz="1700" dirty="0">
                <a:solidFill>
                  <a:srgbClr val="15155C"/>
                </a:solidFill>
                <a:latin typeface="Calibri"/>
                <a:cs typeface="Calibri"/>
              </a:rPr>
              <a:t>650</a:t>
            </a:r>
            <a:endParaRPr sz="1700" dirty="0">
              <a:latin typeface="Calibri"/>
              <a:cs typeface="Calibri"/>
            </a:endParaRPr>
          </a:p>
          <a:p>
            <a:pPr marL="276255">
              <a:spcBef>
                <a:spcPts val="95"/>
              </a:spcBef>
              <a:tabLst>
                <a:tab pos="1192894" algn="l"/>
              </a:tabLst>
            </a:pPr>
            <a:r>
              <a:rPr sz="1700" dirty="0">
                <a:solidFill>
                  <a:srgbClr val="FF0000"/>
                </a:solidFill>
                <a:latin typeface="Calibri"/>
                <a:cs typeface="Calibri"/>
              </a:rPr>
              <a:t>»</a:t>
            </a:r>
            <a:r>
              <a:rPr sz="1700" spc="225" dirty="0">
                <a:solidFill>
                  <a:srgbClr val="FF0000"/>
                </a:solidFill>
                <a:latin typeface="Calibri"/>
                <a:cs typeface="Calibri"/>
              </a:rPr>
              <a:t> </a:t>
            </a:r>
            <a:r>
              <a:rPr sz="1700" dirty="0">
                <a:solidFill>
                  <a:srgbClr val="15155C"/>
                </a:solidFill>
                <a:latin typeface="Calibri"/>
                <a:cs typeface="Calibri"/>
              </a:rPr>
              <a:t>China</a:t>
            </a:r>
            <a:r>
              <a:rPr lang="en-US" sz="1700" dirty="0">
                <a:solidFill>
                  <a:srgbClr val="15155C"/>
                </a:solidFill>
                <a:latin typeface="Calibri"/>
                <a:cs typeface="Calibri"/>
              </a:rPr>
              <a:t>    </a:t>
            </a:r>
            <a:r>
              <a:rPr sz="1700" spc="5" dirty="0">
                <a:solidFill>
                  <a:srgbClr val="15155C"/>
                </a:solidFill>
                <a:latin typeface="Calibri"/>
                <a:cs typeface="Calibri"/>
              </a:rPr>
              <a:t>—</a:t>
            </a:r>
            <a:r>
              <a:rPr sz="1700" spc="-105" dirty="0">
                <a:solidFill>
                  <a:srgbClr val="15155C"/>
                </a:solidFill>
                <a:latin typeface="Calibri"/>
                <a:cs typeface="Calibri"/>
              </a:rPr>
              <a:t> </a:t>
            </a:r>
            <a:r>
              <a:rPr sz="1700" dirty="0">
                <a:solidFill>
                  <a:srgbClr val="15155C"/>
                </a:solidFill>
                <a:latin typeface="Calibri"/>
                <a:cs typeface="Calibri"/>
              </a:rPr>
              <a:t>4000</a:t>
            </a:r>
            <a:endParaRPr sz="1700" dirty="0">
              <a:latin typeface="Calibri"/>
              <a:cs typeface="Calibri"/>
            </a:endParaRPr>
          </a:p>
          <a:p>
            <a:pPr marL="276255">
              <a:spcBef>
                <a:spcPts val="95"/>
              </a:spcBef>
            </a:pPr>
            <a:r>
              <a:rPr sz="1700" dirty="0">
                <a:solidFill>
                  <a:srgbClr val="FF0000"/>
                </a:solidFill>
                <a:latin typeface="Calibri"/>
                <a:cs typeface="Calibri"/>
              </a:rPr>
              <a:t>»  </a:t>
            </a:r>
            <a:r>
              <a:rPr sz="1700" spc="-5" dirty="0">
                <a:solidFill>
                  <a:srgbClr val="15155C"/>
                </a:solidFill>
                <a:latin typeface="Calibri"/>
                <a:cs typeface="Calibri"/>
              </a:rPr>
              <a:t>Vietnam </a:t>
            </a:r>
            <a:r>
              <a:rPr lang="en-US" sz="1700" spc="-5" dirty="0">
                <a:solidFill>
                  <a:srgbClr val="15155C"/>
                </a:solidFill>
                <a:latin typeface="Calibri"/>
                <a:cs typeface="Calibri"/>
              </a:rPr>
              <a:t>- </a:t>
            </a:r>
            <a:r>
              <a:rPr sz="1700" dirty="0">
                <a:solidFill>
                  <a:srgbClr val="15155C"/>
                </a:solidFill>
                <a:latin typeface="Calibri"/>
                <a:cs typeface="Calibri"/>
              </a:rPr>
              <a:t>1000</a:t>
            </a:r>
            <a:endParaRPr sz="1700" dirty="0">
              <a:latin typeface="Calibri"/>
              <a:cs typeface="Calibri"/>
            </a:endParaRPr>
          </a:p>
        </p:txBody>
      </p:sp>
      <p:sp>
        <p:nvSpPr>
          <p:cNvPr id="4" name="object 4"/>
          <p:cNvSpPr txBox="1"/>
          <p:nvPr/>
        </p:nvSpPr>
        <p:spPr>
          <a:xfrm>
            <a:off x="1304040" y="3375658"/>
            <a:ext cx="2290060" cy="536044"/>
          </a:xfrm>
          <a:prstGeom prst="rect">
            <a:avLst/>
          </a:prstGeom>
        </p:spPr>
        <p:txBody>
          <a:bodyPr vert="horz" wrap="square" lIns="0" tIns="0" rIns="0" bIns="0" rtlCol="0">
            <a:spAutoFit/>
          </a:bodyPr>
          <a:lstStyle/>
          <a:p>
            <a:pPr marL="191551" indent="-178908">
              <a:buClr>
                <a:srgbClr val="FF3300"/>
              </a:buClr>
              <a:buFont typeface="Calibri"/>
              <a:buChar char="•"/>
              <a:tabLst>
                <a:tab pos="192185" algn="l"/>
              </a:tabLst>
            </a:pPr>
            <a:r>
              <a:rPr sz="1700" b="1" dirty="0">
                <a:solidFill>
                  <a:srgbClr val="15155C"/>
                </a:solidFill>
                <a:latin typeface="Calibri"/>
                <a:cs typeface="Calibri"/>
              </a:rPr>
              <a:t>CAPITAL</a:t>
            </a:r>
            <a:r>
              <a:rPr sz="1700" b="1" spc="-105" dirty="0">
                <a:solidFill>
                  <a:srgbClr val="15155C"/>
                </a:solidFill>
                <a:latin typeface="Calibri"/>
                <a:cs typeface="Calibri"/>
              </a:rPr>
              <a:t> </a:t>
            </a:r>
            <a:r>
              <a:rPr sz="1700" dirty="0">
                <a:solidFill>
                  <a:srgbClr val="15155C"/>
                </a:solidFill>
                <a:latin typeface="Calibri"/>
                <a:cs typeface="Calibri"/>
              </a:rPr>
              <a:t>:</a:t>
            </a:r>
            <a:endParaRPr sz="1700" dirty="0">
              <a:latin typeface="Calibri"/>
              <a:cs typeface="Calibri"/>
            </a:endParaRPr>
          </a:p>
          <a:p>
            <a:pPr marL="276255">
              <a:spcBef>
                <a:spcPts val="95"/>
              </a:spcBef>
            </a:pPr>
            <a:r>
              <a:rPr sz="1700" dirty="0">
                <a:solidFill>
                  <a:srgbClr val="FF0000"/>
                </a:solidFill>
                <a:latin typeface="Calibri"/>
                <a:cs typeface="Calibri"/>
              </a:rPr>
              <a:t>»  </a:t>
            </a:r>
            <a:r>
              <a:rPr sz="1700" dirty="0">
                <a:solidFill>
                  <a:srgbClr val="15155C"/>
                </a:solidFill>
                <a:latin typeface="Calibri"/>
                <a:cs typeface="Calibri"/>
              </a:rPr>
              <a:t>US$</a:t>
            </a:r>
            <a:r>
              <a:rPr sz="1700" spc="-209" dirty="0">
                <a:solidFill>
                  <a:srgbClr val="15155C"/>
                </a:solidFill>
                <a:latin typeface="Calibri"/>
                <a:cs typeface="Calibri"/>
              </a:rPr>
              <a:t> </a:t>
            </a:r>
            <a:r>
              <a:rPr sz="1700" dirty="0">
                <a:solidFill>
                  <a:srgbClr val="15155C"/>
                </a:solidFill>
                <a:latin typeface="Calibri"/>
                <a:cs typeface="Calibri"/>
              </a:rPr>
              <a:t>43,209,000</a:t>
            </a:r>
            <a:endParaRPr sz="1700" dirty="0">
              <a:latin typeface="Calibri"/>
              <a:cs typeface="Calibri"/>
            </a:endParaRPr>
          </a:p>
        </p:txBody>
      </p:sp>
      <p:sp>
        <p:nvSpPr>
          <p:cNvPr id="5" name="object 5"/>
          <p:cNvSpPr txBox="1"/>
          <p:nvPr/>
        </p:nvSpPr>
        <p:spPr>
          <a:xfrm>
            <a:off x="1304039" y="4015740"/>
            <a:ext cx="3128262" cy="536044"/>
          </a:xfrm>
          <a:prstGeom prst="rect">
            <a:avLst/>
          </a:prstGeom>
        </p:spPr>
        <p:txBody>
          <a:bodyPr vert="horz" wrap="square" lIns="0" tIns="0" rIns="0" bIns="0" rtlCol="0">
            <a:spAutoFit/>
          </a:bodyPr>
          <a:lstStyle/>
          <a:p>
            <a:pPr marL="191551" indent="-178908">
              <a:buClr>
                <a:srgbClr val="FF3300"/>
              </a:buClr>
              <a:buFont typeface="Calibri"/>
              <a:buChar char="•"/>
              <a:tabLst>
                <a:tab pos="192185" algn="l"/>
              </a:tabLst>
            </a:pPr>
            <a:r>
              <a:rPr sz="1700" b="1" dirty="0">
                <a:solidFill>
                  <a:srgbClr val="15155C"/>
                </a:solidFill>
                <a:latin typeface="Calibri"/>
                <a:cs typeface="Calibri"/>
              </a:rPr>
              <a:t>INITIAL PUBLIC</a:t>
            </a:r>
            <a:r>
              <a:rPr sz="1700" b="1" spc="-125" dirty="0">
                <a:solidFill>
                  <a:srgbClr val="15155C"/>
                </a:solidFill>
                <a:latin typeface="Calibri"/>
                <a:cs typeface="Calibri"/>
              </a:rPr>
              <a:t> </a:t>
            </a:r>
            <a:r>
              <a:rPr sz="1700" b="1" spc="5" dirty="0">
                <a:solidFill>
                  <a:srgbClr val="15155C"/>
                </a:solidFill>
                <a:latin typeface="Calibri"/>
                <a:cs typeface="Calibri"/>
              </a:rPr>
              <a:t>OFFERINGS</a:t>
            </a:r>
            <a:r>
              <a:rPr sz="1700" spc="5" dirty="0">
                <a:solidFill>
                  <a:srgbClr val="15155C"/>
                </a:solidFill>
                <a:latin typeface="Calibri"/>
                <a:cs typeface="Calibri"/>
              </a:rPr>
              <a:t>:</a:t>
            </a:r>
            <a:endParaRPr sz="1700" dirty="0">
              <a:latin typeface="Calibri"/>
              <a:cs typeface="Calibri"/>
            </a:endParaRPr>
          </a:p>
          <a:p>
            <a:pPr marL="276255">
              <a:spcBef>
                <a:spcPts val="95"/>
              </a:spcBef>
            </a:pPr>
            <a:r>
              <a:rPr sz="1700" dirty="0">
                <a:solidFill>
                  <a:srgbClr val="FF0000"/>
                </a:solidFill>
                <a:latin typeface="Calibri"/>
                <a:cs typeface="Calibri"/>
              </a:rPr>
              <a:t>»  </a:t>
            </a:r>
            <a:r>
              <a:rPr sz="1700" spc="-5" dirty="0">
                <a:solidFill>
                  <a:srgbClr val="15155C"/>
                </a:solidFill>
                <a:latin typeface="Calibri"/>
                <a:cs typeface="Calibri"/>
              </a:rPr>
              <a:t>October</a:t>
            </a:r>
            <a:r>
              <a:rPr sz="1700" spc="-174" dirty="0">
                <a:solidFill>
                  <a:srgbClr val="15155C"/>
                </a:solidFill>
                <a:latin typeface="Calibri"/>
                <a:cs typeface="Calibri"/>
              </a:rPr>
              <a:t> </a:t>
            </a:r>
            <a:r>
              <a:rPr sz="1700" dirty="0">
                <a:solidFill>
                  <a:srgbClr val="15155C"/>
                </a:solidFill>
                <a:latin typeface="Calibri"/>
                <a:cs typeface="Calibri"/>
              </a:rPr>
              <a:t>1998</a:t>
            </a:r>
            <a:endParaRPr sz="1700" dirty="0">
              <a:latin typeface="Calibri"/>
              <a:cs typeface="Calibri"/>
            </a:endParaRPr>
          </a:p>
        </p:txBody>
      </p:sp>
      <p:sp>
        <p:nvSpPr>
          <p:cNvPr id="6" name="object 6"/>
          <p:cNvSpPr txBox="1"/>
          <p:nvPr/>
        </p:nvSpPr>
        <p:spPr>
          <a:xfrm>
            <a:off x="1304036" y="4655821"/>
            <a:ext cx="3725164" cy="1359346"/>
          </a:xfrm>
          <a:prstGeom prst="rect">
            <a:avLst/>
          </a:prstGeom>
        </p:spPr>
        <p:txBody>
          <a:bodyPr vert="horz" wrap="square" lIns="0" tIns="0" rIns="0" bIns="0" rtlCol="0">
            <a:spAutoFit/>
          </a:bodyPr>
          <a:lstStyle/>
          <a:p>
            <a:pPr marL="191551" indent="-178908">
              <a:buClr>
                <a:srgbClr val="FF3300"/>
              </a:buClr>
              <a:buFont typeface="Calibri"/>
              <a:buChar char="•"/>
              <a:tabLst>
                <a:tab pos="192185" algn="l"/>
              </a:tabLst>
            </a:pPr>
            <a:r>
              <a:rPr sz="1700" b="1" spc="5" dirty="0">
                <a:solidFill>
                  <a:srgbClr val="15155C"/>
                </a:solidFill>
                <a:latin typeface="Calibri"/>
                <a:cs typeface="Calibri"/>
              </a:rPr>
              <a:t>ANNUAL</a:t>
            </a:r>
            <a:r>
              <a:rPr sz="1700" b="1" spc="-130" dirty="0">
                <a:solidFill>
                  <a:srgbClr val="15155C"/>
                </a:solidFill>
                <a:latin typeface="Calibri"/>
                <a:cs typeface="Calibri"/>
              </a:rPr>
              <a:t> </a:t>
            </a:r>
            <a:r>
              <a:rPr sz="1700" b="1" spc="5" dirty="0">
                <a:solidFill>
                  <a:srgbClr val="15155C"/>
                </a:solidFill>
                <a:latin typeface="Calibri"/>
                <a:cs typeface="Calibri"/>
              </a:rPr>
              <a:t>SALES</a:t>
            </a:r>
            <a:r>
              <a:rPr sz="1700" spc="5" dirty="0">
                <a:solidFill>
                  <a:srgbClr val="15155C"/>
                </a:solidFill>
                <a:latin typeface="Calibri"/>
                <a:cs typeface="Calibri"/>
              </a:rPr>
              <a:t>:</a:t>
            </a:r>
            <a:endParaRPr sz="1700" dirty="0">
              <a:latin typeface="Calibri"/>
              <a:cs typeface="Calibri"/>
            </a:endParaRPr>
          </a:p>
          <a:p>
            <a:pPr marL="276255">
              <a:spcBef>
                <a:spcPts val="95"/>
              </a:spcBef>
            </a:pPr>
            <a:r>
              <a:rPr sz="1700" dirty="0">
                <a:solidFill>
                  <a:srgbClr val="FF0000"/>
                </a:solidFill>
                <a:latin typeface="Calibri"/>
                <a:cs typeface="Calibri"/>
              </a:rPr>
              <a:t>» </a:t>
            </a:r>
            <a:r>
              <a:rPr lang="en-US" sz="1700" dirty="0">
                <a:solidFill>
                  <a:schemeClr val="tx2"/>
                </a:solidFill>
                <a:cs typeface="Calibri"/>
              </a:rPr>
              <a:t>US$ 106,244,432.17(2018 1-10</a:t>
            </a:r>
            <a:r>
              <a:rPr lang="zh-TW" altLang="en-US" sz="1700" dirty="0">
                <a:solidFill>
                  <a:schemeClr val="tx2"/>
                </a:solidFill>
                <a:cs typeface="Calibri"/>
              </a:rPr>
              <a:t>月</a:t>
            </a:r>
            <a:r>
              <a:rPr lang="en-US" sz="1700" dirty="0">
                <a:solidFill>
                  <a:schemeClr val="tx2"/>
                </a:solidFill>
                <a:cs typeface="Calibri"/>
              </a:rPr>
              <a:t>)</a:t>
            </a:r>
          </a:p>
          <a:p>
            <a:pPr marL="276255">
              <a:spcBef>
                <a:spcPts val="95"/>
              </a:spcBef>
            </a:pPr>
            <a:endParaRPr lang="en-US" sz="1700" dirty="0">
              <a:solidFill>
                <a:srgbClr val="FF0000"/>
              </a:solidFill>
              <a:cs typeface="Calibri"/>
            </a:endParaRPr>
          </a:p>
          <a:p>
            <a:pPr marL="276255">
              <a:spcBef>
                <a:spcPts val="95"/>
              </a:spcBef>
            </a:pPr>
            <a:endParaRPr lang="en-US" sz="1700" dirty="0">
              <a:solidFill>
                <a:srgbClr val="FF0000"/>
              </a:solidFill>
              <a:cs typeface="Calibri"/>
            </a:endParaRPr>
          </a:p>
          <a:p>
            <a:pPr marL="276255">
              <a:spcBef>
                <a:spcPts val="95"/>
              </a:spcBef>
            </a:pPr>
            <a:r>
              <a:rPr sz="1700" dirty="0">
                <a:solidFill>
                  <a:srgbClr val="15155C"/>
                </a:solidFill>
                <a:latin typeface="Calibri"/>
                <a:cs typeface="Calibri"/>
              </a:rPr>
              <a:t>)</a:t>
            </a:r>
            <a:endParaRPr sz="1700" dirty="0">
              <a:latin typeface="Calibri"/>
              <a:cs typeface="Calibri"/>
            </a:endParaRPr>
          </a:p>
        </p:txBody>
      </p:sp>
      <p:sp>
        <p:nvSpPr>
          <p:cNvPr id="7" name="object 7"/>
          <p:cNvSpPr txBox="1"/>
          <p:nvPr/>
        </p:nvSpPr>
        <p:spPr>
          <a:xfrm>
            <a:off x="1304038" y="5295910"/>
            <a:ext cx="3429001" cy="748923"/>
          </a:xfrm>
          <a:prstGeom prst="rect">
            <a:avLst/>
          </a:prstGeom>
        </p:spPr>
        <p:txBody>
          <a:bodyPr vert="horz" wrap="square" lIns="0" tIns="0" rIns="0" bIns="0" rtlCol="0">
            <a:spAutoFit/>
          </a:bodyPr>
          <a:lstStyle/>
          <a:p>
            <a:pPr marL="191551" indent="-178908">
              <a:buClr>
                <a:srgbClr val="FF3300"/>
              </a:buClr>
              <a:buFont typeface="Calibri"/>
              <a:buChar char="•"/>
              <a:tabLst>
                <a:tab pos="192185" algn="l"/>
              </a:tabLst>
            </a:pPr>
            <a:r>
              <a:rPr sz="1700" b="1" dirty="0">
                <a:solidFill>
                  <a:srgbClr val="15155C"/>
                </a:solidFill>
                <a:latin typeface="Calibri"/>
                <a:cs typeface="Calibri"/>
              </a:rPr>
              <a:t>PLANT </a:t>
            </a:r>
            <a:r>
              <a:rPr sz="1700" b="1" spc="-5" dirty="0">
                <a:solidFill>
                  <a:srgbClr val="15155C"/>
                </a:solidFill>
                <a:latin typeface="Calibri"/>
                <a:cs typeface="Calibri"/>
              </a:rPr>
              <a:t>FLOOR </a:t>
            </a:r>
            <a:r>
              <a:rPr sz="1700" b="1" spc="5" dirty="0">
                <a:solidFill>
                  <a:srgbClr val="15155C"/>
                </a:solidFill>
                <a:latin typeface="Calibri"/>
                <a:cs typeface="Calibri"/>
              </a:rPr>
              <a:t>AREA</a:t>
            </a:r>
            <a:r>
              <a:rPr sz="1700" b="1" spc="-109" dirty="0">
                <a:solidFill>
                  <a:srgbClr val="15155C"/>
                </a:solidFill>
                <a:latin typeface="Calibri"/>
                <a:cs typeface="Calibri"/>
              </a:rPr>
              <a:t> </a:t>
            </a:r>
            <a:r>
              <a:rPr sz="1700" dirty="0">
                <a:solidFill>
                  <a:srgbClr val="15155C"/>
                </a:solidFill>
                <a:latin typeface="Calibri"/>
                <a:cs typeface="Calibri"/>
              </a:rPr>
              <a:t>:</a:t>
            </a:r>
            <a:endParaRPr sz="1700" dirty="0">
              <a:latin typeface="Calibri"/>
              <a:cs typeface="Calibri"/>
            </a:endParaRPr>
          </a:p>
          <a:p>
            <a:pPr marL="276255">
              <a:spcBef>
                <a:spcPts val="100"/>
              </a:spcBef>
            </a:pPr>
            <a:r>
              <a:rPr sz="1500" spc="5" dirty="0">
                <a:solidFill>
                  <a:srgbClr val="FF0000"/>
                </a:solidFill>
                <a:latin typeface="Calibri"/>
                <a:cs typeface="Calibri"/>
              </a:rPr>
              <a:t>»  </a:t>
            </a:r>
            <a:r>
              <a:rPr sz="1500" spc="5" dirty="0">
                <a:solidFill>
                  <a:srgbClr val="15155C"/>
                </a:solidFill>
                <a:latin typeface="Calibri"/>
                <a:cs typeface="Calibri"/>
              </a:rPr>
              <a:t>32,100 </a:t>
            </a:r>
            <a:r>
              <a:rPr sz="1500" dirty="0">
                <a:solidFill>
                  <a:srgbClr val="15155C"/>
                </a:solidFill>
                <a:latin typeface="Calibri"/>
                <a:cs typeface="Calibri"/>
              </a:rPr>
              <a:t>m</a:t>
            </a:r>
            <a:r>
              <a:rPr sz="1500" baseline="25000" dirty="0">
                <a:solidFill>
                  <a:srgbClr val="15155C"/>
                </a:solidFill>
                <a:latin typeface="Calibri"/>
                <a:cs typeface="Calibri"/>
              </a:rPr>
              <a:t>2   </a:t>
            </a:r>
            <a:r>
              <a:rPr sz="1500" spc="-5" dirty="0">
                <a:solidFill>
                  <a:srgbClr val="15155C"/>
                </a:solidFill>
                <a:latin typeface="Calibri"/>
                <a:cs typeface="Calibri"/>
              </a:rPr>
              <a:t>---- </a:t>
            </a:r>
            <a:r>
              <a:rPr sz="1500" dirty="0">
                <a:solidFill>
                  <a:srgbClr val="15155C"/>
                </a:solidFill>
                <a:latin typeface="Calibri"/>
                <a:cs typeface="Calibri"/>
              </a:rPr>
              <a:t>Taiwan </a:t>
            </a:r>
            <a:r>
              <a:rPr sz="1500" spc="5" dirty="0">
                <a:solidFill>
                  <a:srgbClr val="15155C"/>
                </a:solidFill>
                <a:latin typeface="Calibri"/>
                <a:cs typeface="Calibri"/>
              </a:rPr>
              <a:t>HQ </a:t>
            </a:r>
            <a:r>
              <a:rPr sz="1500" dirty="0">
                <a:solidFill>
                  <a:srgbClr val="15155C"/>
                </a:solidFill>
                <a:latin typeface="Calibri"/>
                <a:cs typeface="Calibri"/>
              </a:rPr>
              <a:t>and</a:t>
            </a:r>
            <a:r>
              <a:rPr sz="1500" spc="-185" dirty="0">
                <a:solidFill>
                  <a:srgbClr val="15155C"/>
                </a:solidFill>
                <a:latin typeface="Calibri"/>
                <a:cs typeface="Calibri"/>
              </a:rPr>
              <a:t> </a:t>
            </a:r>
            <a:r>
              <a:rPr sz="1500" dirty="0">
                <a:solidFill>
                  <a:srgbClr val="15155C"/>
                </a:solidFill>
                <a:latin typeface="Calibri"/>
                <a:cs typeface="Calibri"/>
              </a:rPr>
              <a:t>Factory</a:t>
            </a:r>
            <a:endParaRPr sz="1500" dirty="0">
              <a:latin typeface="Calibri"/>
              <a:cs typeface="Calibri"/>
            </a:endParaRPr>
          </a:p>
          <a:p>
            <a:pPr marL="276255">
              <a:spcBef>
                <a:spcPts val="95"/>
              </a:spcBef>
            </a:pPr>
            <a:r>
              <a:rPr sz="1500" spc="5" dirty="0">
                <a:solidFill>
                  <a:srgbClr val="FF0000"/>
                </a:solidFill>
                <a:latin typeface="Calibri"/>
                <a:cs typeface="Calibri"/>
              </a:rPr>
              <a:t>»  </a:t>
            </a:r>
            <a:r>
              <a:rPr sz="1500" spc="5" dirty="0">
                <a:solidFill>
                  <a:srgbClr val="15155C"/>
                </a:solidFill>
                <a:latin typeface="Calibri"/>
                <a:cs typeface="Calibri"/>
              </a:rPr>
              <a:t>72,200 </a:t>
            </a:r>
            <a:r>
              <a:rPr sz="1500" dirty="0">
                <a:solidFill>
                  <a:srgbClr val="15155C"/>
                </a:solidFill>
                <a:latin typeface="Calibri"/>
                <a:cs typeface="Calibri"/>
              </a:rPr>
              <a:t>m</a:t>
            </a:r>
            <a:r>
              <a:rPr sz="1500" baseline="25000" dirty="0">
                <a:solidFill>
                  <a:srgbClr val="15155C"/>
                </a:solidFill>
                <a:latin typeface="Calibri"/>
                <a:cs typeface="Calibri"/>
              </a:rPr>
              <a:t>2   </a:t>
            </a:r>
            <a:r>
              <a:rPr sz="1500" spc="-5" dirty="0">
                <a:solidFill>
                  <a:srgbClr val="15155C"/>
                </a:solidFill>
                <a:latin typeface="Calibri"/>
                <a:cs typeface="Calibri"/>
              </a:rPr>
              <a:t>---- </a:t>
            </a:r>
            <a:r>
              <a:rPr sz="1500" dirty="0">
                <a:solidFill>
                  <a:srgbClr val="15155C"/>
                </a:solidFill>
                <a:latin typeface="Calibri"/>
                <a:cs typeface="Calibri"/>
              </a:rPr>
              <a:t>Shenzhen</a:t>
            </a:r>
            <a:r>
              <a:rPr sz="1500" spc="-160" dirty="0">
                <a:solidFill>
                  <a:srgbClr val="15155C"/>
                </a:solidFill>
                <a:latin typeface="Calibri"/>
                <a:cs typeface="Calibri"/>
              </a:rPr>
              <a:t> </a:t>
            </a:r>
            <a:r>
              <a:rPr sz="1500" dirty="0">
                <a:solidFill>
                  <a:srgbClr val="15155C"/>
                </a:solidFill>
                <a:latin typeface="Calibri"/>
                <a:cs typeface="Calibri"/>
              </a:rPr>
              <a:t>Factory</a:t>
            </a:r>
            <a:endParaRPr sz="1500" dirty="0">
              <a:latin typeface="Calibri"/>
              <a:cs typeface="Calibri"/>
            </a:endParaRPr>
          </a:p>
        </p:txBody>
      </p:sp>
      <p:sp>
        <p:nvSpPr>
          <p:cNvPr id="8" name="object 8"/>
          <p:cNvSpPr txBox="1"/>
          <p:nvPr/>
        </p:nvSpPr>
        <p:spPr>
          <a:xfrm>
            <a:off x="1569211" y="6030976"/>
            <a:ext cx="2651760" cy="474489"/>
          </a:xfrm>
          <a:prstGeom prst="rect">
            <a:avLst/>
          </a:prstGeom>
        </p:spPr>
        <p:txBody>
          <a:bodyPr vert="horz" wrap="square" lIns="0" tIns="0" rIns="0" bIns="0" rtlCol="0">
            <a:spAutoFit/>
          </a:bodyPr>
          <a:lstStyle/>
          <a:p>
            <a:pPr marL="12648">
              <a:tabLst>
                <a:tab pos="276255" algn="l"/>
              </a:tabLst>
            </a:pPr>
            <a:r>
              <a:rPr sz="1500" spc="5" dirty="0">
                <a:solidFill>
                  <a:srgbClr val="FF0000"/>
                </a:solidFill>
                <a:latin typeface="Calibri"/>
                <a:cs typeface="Calibri"/>
              </a:rPr>
              <a:t>»	</a:t>
            </a:r>
            <a:r>
              <a:rPr sz="1500" spc="5" dirty="0">
                <a:solidFill>
                  <a:srgbClr val="15155C"/>
                </a:solidFill>
                <a:latin typeface="Calibri"/>
                <a:cs typeface="Calibri"/>
              </a:rPr>
              <a:t>9,200 </a:t>
            </a:r>
            <a:r>
              <a:rPr sz="1500" dirty="0">
                <a:solidFill>
                  <a:srgbClr val="15155C"/>
                </a:solidFill>
                <a:latin typeface="Calibri"/>
                <a:cs typeface="Calibri"/>
              </a:rPr>
              <a:t>m</a:t>
            </a:r>
            <a:r>
              <a:rPr sz="1500" baseline="25000" dirty="0">
                <a:solidFill>
                  <a:srgbClr val="15155C"/>
                </a:solidFill>
                <a:latin typeface="Calibri"/>
                <a:cs typeface="Calibri"/>
              </a:rPr>
              <a:t>2   </a:t>
            </a:r>
            <a:r>
              <a:rPr sz="1500" spc="-5" dirty="0">
                <a:solidFill>
                  <a:srgbClr val="15155C"/>
                </a:solidFill>
                <a:latin typeface="Calibri"/>
                <a:cs typeface="Calibri"/>
              </a:rPr>
              <a:t>---- </a:t>
            </a:r>
            <a:r>
              <a:rPr sz="1500" dirty="0">
                <a:solidFill>
                  <a:srgbClr val="15155C"/>
                </a:solidFill>
                <a:latin typeface="Calibri"/>
                <a:cs typeface="Calibri"/>
              </a:rPr>
              <a:t>Longyan</a:t>
            </a:r>
            <a:r>
              <a:rPr sz="1500" spc="-125" dirty="0">
                <a:solidFill>
                  <a:srgbClr val="15155C"/>
                </a:solidFill>
                <a:latin typeface="Calibri"/>
                <a:cs typeface="Calibri"/>
              </a:rPr>
              <a:t> </a:t>
            </a:r>
            <a:r>
              <a:rPr sz="1500" dirty="0">
                <a:solidFill>
                  <a:srgbClr val="15155C"/>
                </a:solidFill>
                <a:latin typeface="Calibri"/>
                <a:cs typeface="Calibri"/>
              </a:rPr>
              <a:t>Factory</a:t>
            </a:r>
            <a:endParaRPr sz="1500">
              <a:latin typeface="Calibri"/>
              <a:cs typeface="Calibri"/>
            </a:endParaRPr>
          </a:p>
          <a:p>
            <a:pPr marL="12648">
              <a:spcBef>
                <a:spcPts val="95"/>
              </a:spcBef>
              <a:tabLst>
                <a:tab pos="276255" algn="l"/>
              </a:tabLst>
            </a:pPr>
            <a:r>
              <a:rPr sz="1500" spc="5" dirty="0">
                <a:solidFill>
                  <a:srgbClr val="FF0000"/>
                </a:solidFill>
                <a:latin typeface="Calibri"/>
                <a:cs typeface="Calibri"/>
              </a:rPr>
              <a:t>»	</a:t>
            </a:r>
            <a:r>
              <a:rPr sz="1500" spc="5" dirty="0">
                <a:solidFill>
                  <a:srgbClr val="15155C"/>
                </a:solidFill>
                <a:latin typeface="Calibri"/>
                <a:cs typeface="Calibri"/>
              </a:rPr>
              <a:t>7,200 </a:t>
            </a:r>
            <a:r>
              <a:rPr sz="1500" dirty="0">
                <a:solidFill>
                  <a:srgbClr val="15155C"/>
                </a:solidFill>
                <a:latin typeface="Calibri"/>
                <a:cs typeface="Calibri"/>
              </a:rPr>
              <a:t>m</a:t>
            </a:r>
            <a:r>
              <a:rPr sz="1500" baseline="25000" dirty="0">
                <a:solidFill>
                  <a:srgbClr val="15155C"/>
                </a:solidFill>
                <a:latin typeface="Calibri"/>
                <a:cs typeface="Calibri"/>
              </a:rPr>
              <a:t>2   </a:t>
            </a:r>
            <a:r>
              <a:rPr sz="1500" spc="-5" dirty="0">
                <a:solidFill>
                  <a:srgbClr val="15155C"/>
                </a:solidFill>
                <a:latin typeface="Calibri"/>
                <a:cs typeface="Calibri"/>
              </a:rPr>
              <a:t>---- </a:t>
            </a:r>
            <a:r>
              <a:rPr sz="1500" dirty="0">
                <a:solidFill>
                  <a:srgbClr val="15155C"/>
                </a:solidFill>
                <a:latin typeface="Calibri"/>
                <a:cs typeface="Calibri"/>
              </a:rPr>
              <a:t>Meizhou</a:t>
            </a:r>
            <a:r>
              <a:rPr sz="1500" spc="-95" dirty="0">
                <a:solidFill>
                  <a:srgbClr val="15155C"/>
                </a:solidFill>
                <a:latin typeface="Calibri"/>
                <a:cs typeface="Calibri"/>
              </a:rPr>
              <a:t> </a:t>
            </a:r>
            <a:r>
              <a:rPr sz="1500" dirty="0">
                <a:solidFill>
                  <a:srgbClr val="15155C"/>
                </a:solidFill>
                <a:latin typeface="Calibri"/>
                <a:cs typeface="Calibri"/>
              </a:rPr>
              <a:t>Factory</a:t>
            </a:r>
            <a:endParaRPr sz="1500">
              <a:latin typeface="Calibri"/>
              <a:cs typeface="Calibri"/>
            </a:endParaRPr>
          </a:p>
        </p:txBody>
      </p:sp>
      <p:sp>
        <p:nvSpPr>
          <p:cNvPr id="9" name="object 9"/>
          <p:cNvSpPr txBox="1"/>
          <p:nvPr/>
        </p:nvSpPr>
        <p:spPr>
          <a:xfrm>
            <a:off x="1569211" y="6512559"/>
            <a:ext cx="2439035" cy="230832"/>
          </a:xfrm>
          <a:prstGeom prst="rect">
            <a:avLst/>
          </a:prstGeom>
        </p:spPr>
        <p:txBody>
          <a:bodyPr vert="horz" wrap="square" lIns="0" tIns="0" rIns="0" bIns="0" rtlCol="0">
            <a:spAutoFit/>
          </a:bodyPr>
          <a:lstStyle/>
          <a:p>
            <a:pPr marL="12648"/>
            <a:r>
              <a:rPr sz="1500" spc="5" dirty="0">
                <a:solidFill>
                  <a:srgbClr val="FF0000"/>
                </a:solidFill>
                <a:latin typeface="Calibri"/>
                <a:cs typeface="Calibri"/>
              </a:rPr>
              <a:t>»  </a:t>
            </a:r>
            <a:r>
              <a:rPr sz="1500" spc="5" dirty="0">
                <a:solidFill>
                  <a:srgbClr val="15155C"/>
                </a:solidFill>
                <a:latin typeface="Calibri"/>
                <a:cs typeface="Calibri"/>
              </a:rPr>
              <a:t>13,000 </a:t>
            </a:r>
            <a:r>
              <a:rPr sz="1500" dirty="0">
                <a:solidFill>
                  <a:srgbClr val="15155C"/>
                </a:solidFill>
                <a:latin typeface="Calibri"/>
                <a:cs typeface="Calibri"/>
              </a:rPr>
              <a:t>m</a:t>
            </a:r>
            <a:r>
              <a:rPr sz="1500" baseline="25000" dirty="0">
                <a:solidFill>
                  <a:srgbClr val="15155C"/>
                </a:solidFill>
                <a:latin typeface="Calibri"/>
                <a:cs typeface="Calibri"/>
              </a:rPr>
              <a:t>2   </a:t>
            </a:r>
            <a:r>
              <a:rPr sz="1500" spc="-5" dirty="0">
                <a:solidFill>
                  <a:srgbClr val="15155C"/>
                </a:solidFill>
                <a:latin typeface="Calibri"/>
                <a:cs typeface="Calibri"/>
              </a:rPr>
              <a:t>---- </a:t>
            </a:r>
            <a:r>
              <a:rPr sz="1500" dirty="0">
                <a:solidFill>
                  <a:srgbClr val="15155C"/>
                </a:solidFill>
                <a:latin typeface="Calibri"/>
                <a:cs typeface="Calibri"/>
              </a:rPr>
              <a:t>Hanoi</a:t>
            </a:r>
            <a:r>
              <a:rPr sz="1500" spc="-146" dirty="0">
                <a:solidFill>
                  <a:srgbClr val="15155C"/>
                </a:solidFill>
                <a:latin typeface="Calibri"/>
                <a:cs typeface="Calibri"/>
              </a:rPr>
              <a:t> </a:t>
            </a:r>
            <a:r>
              <a:rPr sz="1500" dirty="0">
                <a:solidFill>
                  <a:srgbClr val="15155C"/>
                </a:solidFill>
                <a:latin typeface="Calibri"/>
                <a:cs typeface="Calibri"/>
              </a:rPr>
              <a:t>Factory</a:t>
            </a:r>
            <a:endParaRPr sz="1500">
              <a:latin typeface="Calibri"/>
              <a:cs typeface="Calibri"/>
            </a:endParaRPr>
          </a:p>
        </p:txBody>
      </p:sp>
      <p:sp>
        <p:nvSpPr>
          <p:cNvPr id="10" name="object 10"/>
          <p:cNvSpPr/>
          <p:nvPr/>
        </p:nvSpPr>
        <p:spPr>
          <a:xfrm>
            <a:off x="1143000" y="719843"/>
            <a:ext cx="1792224" cy="521207"/>
          </a:xfrm>
          <a:prstGeom prst="rect">
            <a:avLst/>
          </a:prstGeom>
          <a:blipFill>
            <a:blip r:embed="rId2" cstate="print"/>
            <a:stretch>
              <a:fillRect/>
            </a:stretch>
          </a:blipFill>
        </p:spPr>
        <p:txBody>
          <a:bodyPr wrap="square" lIns="0" tIns="0" rIns="0" bIns="0" rtlCol="0"/>
          <a:lstStyle/>
          <a:p>
            <a:endParaRPr/>
          </a:p>
        </p:txBody>
      </p:sp>
      <p:sp>
        <p:nvSpPr>
          <p:cNvPr id="11" name="object 11"/>
          <p:cNvSpPr/>
          <p:nvPr/>
        </p:nvSpPr>
        <p:spPr>
          <a:xfrm>
            <a:off x="1115567" y="1280717"/>
            <a:ext cx="8351520" cy="64135"/>
          </a:xfrm>
          <a:custGeom>
            <a:avLst/>
            <a:gdLst/>
            <a:ahLst/>
            <a:cxnLst/>
            <a:rect l="l" t="t" r="r" b="b"/>
            <a:pathLst>
              <a:path w="8351520" h="64134">
                <a:moveTo>
                  <a:pt x="0" y="0"/>
                </a:moveTo>
                <a:lnTo>
                  <a:pt x="0" y="54864"/>
                </a:lnTo>
                <a:lnTo>
                  <a:pt x="8351520" y="64008"/>
                </a:lnTo>
                <a:lnTo>
                  <a:pt x="8351520" y="6096"/>
                </a:lnTo>
                <a:lnTo>
                  <a:pt x="0" y="0"/>
                </a:lnTo>
                <a:close/>
              </a:path>
            </a:pathLst>
          </a:custGeom>
          <a:solidFill>
            <a:srgbClr val="FF6600"/>
          </a:solidFill>
        </p:spPr>
        <p:txBody>
          <a:bodyPr wrap="square" lIns="0" tIns="0" rIns="0" bIns="0" rtlCol="0"/>
          <a:lstStyle/>
          <a:p>
            <a:endParaRPr/>
          </a:p>
        </p:txBody>
      </p:sp>
      <p:sp>
        <p:nvSpPr>
          <p:cNvPr id="12" name="object 12"/>
          <p:cNvSpPr txBox="1">
            <a:spLocks noGrp="1"/>
          </p:cNvSpPr>
          <p:nvPr>
            <p:ph type="title"/>
          </p:nvPr>
        </p:nvSpPr>
        <p:spPr>
          <a:xfrm>
            <a:off x="4358184" y="633452"/>
            <a:ext cx="2464435" cy="553998"/>
          </a:xfrm>
          <a:prstGeom prst="rect">
            <a:avLst/>
          </a:prstGeom>
        </p:spPr>
        <p:txBody>
          <a:bodyPr vert="horz" wrap="square" lIns="0" tIns="0" rIns="0" bIns="0" rtlCol="0">
            <a:spAutoFit/>
          </a:bodyPr>
          <a:lstStyle/>
          <a:p>
            <a:pPr defTabSz="910309" rtl="0" fontAlgn="base">
              <a:spcBef>
                <a:spcPts val="683"/>
              </a:spcBef>
              <a:spcAft>
                <a:spcPts val="683"/>
              </a:spcAft>
              <a:defRPr/>
            </a:pPr>
            <a:r>
              <a:rPr kumimoji="1" lang="zh-TW" altLang="en-US" kern="1200" dirty="0">
                <a:solidFill>
                  <a:srgbClr val="002060"/>
                </a:solidFill>
                <a:latin typeface="微軟正黑體" pitchFamily="34" charset="-120"/>
                <a:ea typeface="微軟正黑體" pitchFamily="34" charset="-120"/>
                <a:cs typeface="Arial Unicode MS" pitchFamily="34" charset="-120"/>
              </a:rPr>
              <a:t>公司簡介</a:t>
            </a:r>
            <a:endParaRPr kumimoji="1" lang="en-US" altLang="zh-TW" kern="1200" dirty="0">
              <a:solidFill>
                <a:srgbClr val="002060"/>
              </a:solidFill>
              <a:latin typeface="微軟正黑體" pitchFamily="34" charset="-120"/>
              <a:ea typeface="微軟正黑體" pitchFamily="34" charset="-120"/>
              <a:cs typeface="Arial Unicode MS" pitchFamily="34" charset="-120"/>
            </a:endParaRPr>
          </a:p>
        </p:txBody>
      </p:sp>
      <p:sp>
        <p:nvSpPr>
          <p:cNvPr id="13" name="object 13"/>
          <p:cNvSpPr txBox="1"/>
          <p:nvPr/>
        </p:nvSpPr>
        <p:spPr>
          <a:xfrm>
            <a:off x="5498137" y="2892047"/>
            <a:ext cx="1233805" cy="430887"/>
          </a:xfrm>
          <a:prstGeom prst="rect">
            <a:avLst/>
          </a:prstGeom>
        </p:spPr>
        <p:txBody>
          <a:bodyPr vert="horz" wrap="square" lIns="0" tIns="0" rIns="0" bIns="0" rtlCol="0">
            <a:spAutoFit/>
          </a:bodyPr>
          <a:lstStyle/>
          <a:p>
            <a:pPr marL="12648" marR="5077" indent="103045"/>
            <a:r>
              <a:rPr sz="1400" b="1" spc="-10" dirty="0">
                <a:solidFill>
                  <a:srgbClr val="15155C"/>
                </a:solidFill>
                <a:latin typeface="Calibri"/>
                <a:cs typeface="Calibri"/>
              </a:rPr>
              <a:t>Headquarters  </a:t>
            </a:r>
            <a:r>
              <a:rPr sz="1400" b="1" spc="-21" dirty="0">
                <a:solidFill>
                  <a:srgbClr val="15155C"/>
                </a:solidFill>
                <a:latin typeface="Calibri"/>
                <a:cs typeface="Calibri"/>
              </a:rPr>
              <a:t>Taichung</a:t>
            </a:r>
            <a:r>
              <a:rPr sz="1400" b="1" spc="-80" dirty="0">
                <a:solidFill>
                  <a:srgbClr val="15155C"/>
                </a:solidFill>
                <a:latin typeface="Calibri"/>
                <a:cs typeface="Calibri"/>
              </a:rPr>
              <a:t> </a:t>
            </a:r>
            <a:r>
              <a:rPr sz="1400" b="1" spc="-26" dirty="0">
                <a:solidFill>
                  <a:srgbClr val="15155C"/>
                </a:solidFill>
                <a:latin typeface="Calibri"/>
                <a:cs typeface="Calibri"/>
              </a:rPr>
              <a:t>Taiwan</a:t>
            </a:r>
            <a:endParaRPr sz="1400">
              <a:latin typeface="Calibri"/>
              <a:cs typeface="Calibri"/>
            </a:endParaRPr>
          </a:p>
        </p:txBody>
      </p:sp>
      <p:sp>
        <p:nvSpPr>
          <p:cNvPr id="14" name="object 14"/>
          <p:cNvSpPr txBox="1"/>
          <p:nvPr/>
        </p:nvSpPr>
        <p:spPr>
          <a:xfrm>
            <a:off x="7762747" y="2910332"/>
            <a:ext cx="1253490" cy="215444"/>
          </a:xfrm>
          <a:prstGeom prst="rect">
            <a:avLst/>
          </a:prstGeom>
        </p:spPr>
        <p:txBody>
          <a:bodyPr vert="horz" wrap="square" lIns="0" tIns="0" rIns="0" bIns="0" rtlCol="0">
            <a:spAutoFit/>
          </a:bodyPr>
          <a:lstStyle/>
          <a:p>
            <a:pPr marL="12648"/>
            <a:r>
              <a:rPr sz="1400" b="1" spc="-21" dirty="0">
                <a:solidFill>
                  <a:srgbClr val="15155C"/>
                </a:solidFill>
                <a:latin typeface="Calibri"/>
                <a:cs typeface="Calibri"/>
              </a:rPr>
              <a:t>Taichung</a:t>
            </a:r>
            <a:r>
              <a:rPr sz="1400" b="1" spc="-80" dirty="0">
                <a:solidFill>
                  <a:srgbClr val="15155C"/>
                </a:solidFill>
                <a:latin typeface="Calibri"/>
                <a:cs typeface="Calibri"/>
              </a:rPr>
              <a:t> </a:t>
            </a:r>
            <a:r>
              <a:rPr sz="1400" b="1" spc="-15" dirty="0">
                <a:solidFill>
                  <a:srgbClr val="15155C"/>
                </a:solidFill>
                <a:latin typeface="Calibri"/>
                <a:cs typeface="Calibri"/>
              </a:rPr>
              <a:t>Factory</a:t>
            </a:r>
            <a:endParaRPr sz="1400">
              <a:latin typeface="Calibri"/>
              <a:cs typeface="Calibri"/>
            </a:endParaRPr>
          </a:p>
        </p:txBody>
      </p:sp>
      <p:sp>
        <p:nvSpPr>
          <p:cNvPr id="15" name="object 15"/>
          <p:cNvSpPr txBox="1"/>
          <p:nvPr/>
        </p:nvSpPr>
        <p:spPr>
          <a:xfrm>
            <a:off x="5418837" y="4751324"/>
            <a:ext cx="1317625" cy="215444"/>
          </a:xfrm>
          <a:prstGeom prst="rect">
            <a:avLst/>
          </a:prstGeom>
        </p:spPr>
        <p:txBody>
          <a:bodyPr vert="horz" wrap="square" lIns="0" tIns="0" rIns="0" bIns="0" rtlCol="0">
            <a:spAutoFit/>
          </a:bodyPr>
          <a:lstStyle/>
          <a:p>
            <a:pPr marL="12648"/>
            <a:r>
              <a:rPr sz="1400" b="1" spc="-10" dirty="0">
                <a:solidFill>
                  <a:srgbClr val="15155C"/>
                </a:solidFill>
                <a:latin typeface="Calibri"/>
                <a:cs typeface="Calibri"/>
              </a:rPr>
              <a:t>Shenzhen</a:t>
            </a:r>
            <a:r>
              <a:rPr sz="1400" b="1" spc="-50" dirty="0">
                <a:solidFill>
                  <a:srgbClr val="15155C"/>
                </a:solidFill>
                <a:latin typeface="Calibri"/>
                <a:cs typeface="Calibri"/>
              </a:rPr>
              <a:t> </a:t>
            </a:r>
            <a:r>
              <a:rPr sz="1400" b="1" spc="-15" dirty="0">
                <a:solidFill>
                  <a:srgbClr val="15155C"/>
                </a:solidFill>
                <a:latin typeface="Calibri"/>
                <a:cs typeface="Calibri"/>
              </a:rPr>
              <a:t>Factory</a:t>
            </a:r>
            <a:endParaRPr sz="1400">
              <a:latin typeface="Calibri"/>
              <a:cs typeface="Calibri"/>
            </a:endParaRPr>
          </a:p>
        </p:txBody>
      </p:sp>
      <p:sp>
        <p:nvSpPr>
          <p:cNvPr id="16" name="object 16"/>
          <p:cNvSpPr/>
          <p:nvPr/>
        </p:nvSpPr>
        <p:spPr>
          <a:xfrm>
            <a:off x="5029200" y="1625141"/>
            <a:ext cx="2103120" cy="1258825"/>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5029200" y="3496565"/>
            <a:ext cx="2103120" cy="1219201"/>
          </a:xfrm>
          <a:prstGeom prst="rect">
            <a:avLst/>
          </a:prstGeom>
          <a:blipFill>
            <a:blip r:embed="rId4" cstate="print"/>
            <a:stretch>
              <a:fillRect/>
            </a:stretch>
          </a:blipFill>
        </p:spPr>
        <p:txBody>
          <a:bodyPr wrap="square" lIns="0" tIns="0" rIns="0" bIns="0" rtlCol="0"/>
          <a:lstStyle/>
          <a:p>
            <a:endParaRPr/>
          </a:p>
        </p:txBody>
      </p:sp>
      <p:sp>
        <p:nvSpPr>
          <p:cNvPr id="18" name="object 18"/>
          <p:cNvSpPr txBox="1"/>
          <p:nvPr/>
        </p:nvSpPr>
        <p:spPr>
          <a:xfrm>
            <a:off x="7851193" y="6513069"/>
            <a:ext cx="1216025" cy="215444"/>
          </a:xfrm>
          <a:prstGeom prst="rect">
            <a:avLst/>
          </a:prstGeom>
        </p:spPr>
        <p:txBody>
          <a:bodyPr vert="horz" wrap="square" lIns="0" tIns="0" rIns="0" bIns="0" rtlCol="0">
            <a:spAutoFit/>
          </a:bodyPr>
          <a:lstStyle/>
          <a:p>
            <a:pPr marL="12648"/>
            <a:r>
              <a:rPr sz="1400" b="1" spc="-10" dirty="0">
                <a:solidFill>
                  <a:srgbClr val="15155C"/>
                </a:solidFill>
                <a:latin typeface="Calibri"/>
                <a:cs typeface="Calibri"/>
              </a:rPr>
              <a:t>Longyan</a:t>
            </a:r>
            <a:r>
              <a:rPr sz="1400" b="1" spc="-80" dirty="0">
                <a:solidFill>
                  <a:srgbClr val="15155C"/>
                </a:solidFill>
                <a:latin typeface="Calibri"/>
                <a:cs typeface="Calibri"/>
              </a:rPr>
              <a:t> </a:t>
            </a:r>
            <a:r>
              <a:rPr sz="1400" b="1" spc="-15" dirty="0">
                <a:solidFill>
                  <a:srgbClr val="15155C"/>
                </a:solidFill>
                <a:latin typeface="Calibri"/>
                <a:cs typeface="Calibri"/>
              </a:rPr>
              <a:t>Factory</a:t>
            </a:r>
            <a:endParaRPr sz="1400">
              <a:latin typeface="Calibri"/>
              <a:cs typeface="Calibri"/>
            </a:endParaRPr>
          </a:p>
        </p:txBody>
      </p:sp>
      <p:sp>
        <p:nvSpPr>
          <p:cNvPr id="19" name="object 19"/>
          <p:cNvSpPr/>
          <p:nvPr/>
        </p:nvSpPr>
        <p:spPr>
          <a:xfrm>
            <a:off x="7434072" y="5227829"/>
            <a:ext cx="1987295" cy="1243584"/>
          </a:xfrm>
          <a:prstGeom prst="rect">
            <a:avLst/>
          </a:prstGeom>
          <a:blipFill>
            <a:blip r:embed="rId5" cstate="print"/>
            <a:stretch>
              <a:fillRect/>
            </a:stretch>
          </a:blipFill>
        </p:spPr>
        <p:txBody>
          <a:bodyPr wrap="square" lIns="0" tIns="0" rIns="0" bIns="0" rtlCol="0"/>
          <a:lstStyle/>
          <a:p>
            <a:endParaRPr/>
          </a:p>
        </p:txBody>
      </p:sp>
      <p:sp>
        <p:nvSpPr>
          <p:cNvPr id="20" name="object 20"/>
          <p:cNvSpPr txBox="1"/>
          <p:nvPr/>
        </p:nvSpPr>
        <p:spPr>
          <a:xfrm>
            <a:off x="5598671" y="6503925"/>
            <a:ext cx="1039493" cy="215444"/>
          </a:xfrm>
          <a:prstGeom prst="rect">
            <a:avLst/>
          </a:prstGeom>
        </p:spPr>
        <p:txBody>
          <a:bodyPr vert="horz" wrap="square" lIns="0" tIns="0" rIns="0" bIns="0" rtlCol="0">
            <a:spAutoFit/>
          </a:bodyPr>
          <a:lstStyle/>
          <a:p>
            <a:pPr marL="12648"/>
            <a:r>
              <a:rPr sz="1400" b="1" spc="-5" dirty="0">
                <a:solidFill>
                  <a:srgbClr val="15155C"/>
                </a:solidFill>
                <a:latin typeface="Calibri"/>
                <a:cs typeface="Calibri"/>
              </a:rPr>
              <a:t>Hanoi</a:t>
            </a:r>
            <a:r>
              <a:rPr sz="1400" b="1" spc="-80" dirty="0">
                <a:solidFill>
                  <a:srgbClr val="15155C"/>
                </a:solidFill>
                <a:latin typeface="Calibri"/>
                <a:cs typeface="Calibri"/>
              </a:rPr>
              <a:t> </a:t>
            </a:r>
            <a:r>
              <a:rPr sz="1400" b="1" spc="-15" dirty="0">
                <a:solidFill>
                  <a:srgbClr val="15155C"/>
                </a:solidFill>
                <a:latin typeface="Calibri"/>
                <a:cs typeface="Calibri"/>
              </a:rPr>
              <a:t>Factory</a:t>
            </a:r>
            <a:endParaRPr sz="1400">
              <a:latin typeface="Calibri"/>
              <a:cs typeface="Calibri"/>
            </a:endParaRPr>
          </a:p>
        </p:txBody>
      </p:sp>
      <p:sp>
        <p:nvSpPr>
          <p:cNvPr id="21" name="object 21"/>
          <p:cNvSpPr txBox="1"/>
          <p:nvPr/>
        </p:nvSpPr>
        <p:spPr>
          <a:xfrm>
            <a:off x="7805420" y="4751324"/>
            <a:ext cx="1249680" cy="215444"/>
          </a:xfrm>
          <a:prstGeom prst="rect">
            <a:avLst/>
          </a:prstGeom>
        </p:spPr>
        <p:txBody>
          <a:bodyPr vert="horz" wrap="square" lIns="0" tIns="0" rIns="0" bIns="0" rtlCol="0">
            <a:spAutoFit/>
          </a:bodyPr>
          <a:lstStyle/>
          <a:p>
            <a:pPr marL="12648"/>
            <a:r>
              <a:rPr sz="1400" b="1" spc="-10" dirty="0">
                <a:solidFill>
                  <a:srgbClr val="15155C"/>
                </a:solidFill>
                <a:latin typeface="Calibri"/>
                <a:cs typeface="Calibri"/>
              </a:rPr>
              <a:t>Meizhou</a:t>
            </a:r>
            <a:r>
              <a:rPr sz="1400" b="1" spc="-40" dirty="0">
                <a:solidFill>
                  <a:srgbClr val="15155C"/>
                </a:solidFill>
                <a:latin typeface="Calibri"/>
                <a:cs typeface="Calibri"/>
              </a:rPr>
              <a:t> </a:t>
            </a:r>
            <a:r>
              <a:rPr sz="1400" b="1" spc="-15" dirty="0">
                <a:solidFill>
                  <a:srgbClr val="15155C"/>
                </a:solidFill>
                <a:latin typeface="Calibri"/>
                <a:cs typeface="Calibri"/>
              </a:rPr>
              <a:t>Factory</a:t>
            </a:r>
            <a:endParaRPr sz="1400">
              <a:latin typeface="Calibri"/>
              <a:cs typeface="Calibri"/>
            </a:endParaRPr>
          </a:p>
        </p:txBody>
      </p:sp>
      <p:sp>
        <p:nvSpPr>
          <p:cNvPr id="22" name="object 22"/>
          <p:cNvSpPr/>
          <p:nvPr/>
        </p:nvSpPr>
        <p:spPr>
          <a:xfrm>
            <a:off x="5029200" y="5227829"/>
            <a:ext cx="2103120" cy="1252728"/>
          </a:xfrm>
          <a:prstGeom prst="rect">
            <a:avLst/>
          </a:prstGeom>
          <a:blipFill>
            <a:blip r:embed="rId6" cstate="print"/>
            <a:stretch>
              <a:fillRect/>
            </a:stretch>
          </a:blipFill>
        </p:spPr>
        <p:txBody>
          <a:bodyPr wrap="square" lIns="0" tIns="0" rIns="0" bIns="0" rtlCol="0"/>
          <a:lstStyle/>
          <a:p>
            <a:endParaRPr/>
          </a:p>
        </p:txBody>
      </p:sp>
      <p:sp>
        <p:nvSpPr>
          <p:cNvPr id="23" name="object 23"/>
          <p:cNvSpPr/>
          <p:nvPr/>
        </p:nvSpPr>
        <p:spPr>
          <a:xfrm>
            <a:off x="7434072" y="3496565"/>
            <a:ext cx="1987295" cy="1219201"/>
          </a:xfrm>
          <a:prstGeom prst="rect">
            <a:avLst/>
          </a:prstGeom>
          <a:blipFill>
            <a:blip r:embed="rId7" cstate="print"/>
            <a:stretch>
              <a:fillRect/>
            </a:stretch>
          </a:blipFill>
        </p:spPr>
        <p:txBody>
          <a:bodyPr wrap="square" lIns="0" tIns="0" rIns="0" bIns="0" rtlCol="0"/>
          <a:lstStyle/>
          <a:p>
            <a:endParaRPr/>
          </a:p>
        </p:txBody>
      </p:sp>
      <p:sp>
        <p:nvSpPr>
          <p:cNvPr id="24" name="object 24"/>
          <p:cNvSpPr/>
          <p:nvPr/>
        </p:nvSpPr>
        <p:spPr>
          <a:xfrm>
            <a:off x="7418832" y="1625098"/>
            <a:ext cx="2002534" cy="1246631"/>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86" y="2669268"/>
            <a:ext cx="10444630" cy="4213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21507" name="Line 45"/>
          <p:cNvSpPr>
            <a:spLocks noChangeShapeType="1"/>
          </p:cNvSpPr>
          <p:nvPr/>
        </p:nvSpPr>
        <p:spPr bwMode="auto">
          <a:xfrm>
            <a:off x="430706" y="1068755"/>
            <a:ext cx="9698320" cy="6997"/>
          </a:xfrm>
          <a:prstGeom prst="line">
            <a:avLst/>
          </a:prstGeom>
          <a:noFill/>
          <a:ln w="57150" cap="sq">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lIns="103852" tIns="51920" rIns="103852" bIns="51920" anchor="ctr"/>
          <a:lstStyle/>
          <a:p>
            <a:endParaRPr lang="zh-TW" altLang="en-US"/>
          </a:p>
        </p:txBody>
      </p:sp>
      <p:sp>
        <p:nvSpPr>
          <p:cNvPr id="44036" name="Rectangle 91"/>
          <p:cNvSpPr>
            <a:spLocks noChangeArrowheads="1"/>
          </p:cNvSpPr>
          <p:nvPr/>
        </p:nvSpPr>
        <p:spPr bwMode="auto">
          <a:xfrm>
            <a:off x="2259353" y="472328"/>
            <a:ext cx="7117794" cy="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52" tIns="51920" rIns="103852" bIns="51920" anchor="ctr"/>
          <a:lstStyle>
            <a:lvl1pPr algn="l"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algn="l"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eaLnBrk="1" hangingPunct="1">
              <a:spcBef>
                <a:spcPct val="0"/>
              </a:spcBef>
              <a:buFontTx/>
              <a:buNone/>
              <a:defRPr/>
            </a:pPr>
            <a:r>
              <a:rPr lang="en-US" altLang="zh-TW" sz="4100" b="1" dirty="0">
                <a:solidFill>
                  <a:srgbClr val="000066"/>
                </a:solidFill>
                <a:latin typeface="Calibri" pitchFamily="34" charset="0"/>
                <a:ea typeface="Arial Unicode MS" pitchFamily="34" charset="-120"/>
              </a:rPr>
              <a:t>Global Office &amp; Sites </a:t>
            </a:r>
            <a:r>
              <a:rPr lang="en-US" altLang="zh-TW" sz="4100" b="1" i="1" dirty="0">
                <a:solidFill>
                  <a:srgbClr val="FF0000"/>
                </a:solidFill>
                <a:latin typeface="Calibri" pitchFamily="34" charset="0"/>
                <a:ea typeface="Arial Unicode MS" pitchFamily="34" charset="-120"/>
              </a:rPr>
              <a:t> </a:t>
            </a:r>
            <a:endParaRPr lang="en-US" altLang="zh-TW" sz="4100" dirty="0">
              <a:solidFill>
                <a:srgbClr val="000000"/>
              </a:solidFill>
              <a:latin typeface="Calibri" pitchFamily="34" charset="0"/>
              <a:ea typeface="Arial Unicode MS" pitchFamily="34" charset="-120"/>
            </a:endParaRPr>
          </a:p>
        </p:txBody>
      </p:sp>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3437" y="1453624"/>
            <a:ext cx="2296481" cy="87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pic>
        <p:nvPicPr>
          <p:cNvPr id="21510" name="Picture 9" descr="umec-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706" y="409314"/>
            <a:ext cx="2094124" cy="57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3443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內容版面配置區 2"/>
          <p:cNvSpPr>
            <a:spLocks noGrp="1"/>
          </p:cNvSpPr>
          <p:nvPr>
            <p:ph idx="1"/>
          </p:nvPr>
        </p:nvSpPr>
        <p:spPr/>
        <p:txBody>
          <a:bodyPr/>
          <a:lstStyle/>
          <a:p>
            <a:endParaRPr lang="zh-TW" altLang="en-US"/>
          </a:p>
        </p:txBody>
      </p:sp>
      <p:sp>
        <p:nvSpPr>
          <p:cNvPr id="35843" name="投影片編號版面配置區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kumimoji="1" sz="3600">
                <a:solidFill>
                  <a:schemeClr val="tx1"/>
                </a:solidFill>
                <a:latin typeface="Times New Roman" pitchFamily="18" charset="0"/>
                <a:ea typeface="新細明體" pitchFamily="18" charset="-120"/>
              </a:defRPr>
            </a:lvl1pPr>
            <a:lvl2pPr marL="843397" indent="-324375" algn="l" eaLnBrk="0" hangingPunct="0">
              <a:spcBef>
                <a:spcPct val="20000"/>
              </a:spcBef>
              <a:buChar char="–"/>
              <a:defRPr kumimoji="1" sz="3200">
                <a:solidFill>
                  <a:schemeClr val="tx1"/>
                </a:solidFill>
                <a:latin typeface="Times New Roman" pitchFamily="18" charset="0"/>
                <a:ea typeface="新細明體" pitchFamily="18" charset="-120"/>
              </a:defRPr>
            </a:lvl2pPr>
            <a:lvl3pPr marL="1297532" indent="-259509" algn="l" eaLnBrk="0" hangingPunct="0">
              <a:spcBef>
                <a:spcPct val="20000"/>
              </a:spcBef>
              <a:buChar char="•"/>
              <a:defRPr kumimoji="1" sz="2700">
                <a:solidFill>
                  <a:schemeClr val="tx1"/>
                </a:solidFill>
                <a:latin typeface="Times New Roman" pitchFamily="18" charset="0"/>
                <a:ea typeface="新細明體" pitchFamily="18" charset="-120"/>
              </a:defRPr>
            </a:lvl3pPr>
            <a:lvl4pPr marL="1816540" indent="-259509" algn="l" eaLnBrk="0" hangingPunct="0">
              <a:spcBef>
                <a:spcPct val="20000"/>
              </a:spcBef>
              <a:buChar char="–"/>
              <a:defRPr kumimoji="1" sz="2300">
                <a:solidFill>
                  <a:schemeClr val="tx1"/>
                </a:solidFill>
                <a:latin typeface="Times New Roman" pitchFamily="18" charset="0"/>
                <a:ea typeface="新細明體" pitchFamily="18" charset="-120"/>
              </a:defRPr>
            </a:lvl4pPr>
            <a:lvl5pPr marL="2335564" indent="-259509" algn="l" eaLnBrk="0" hangingPunct="0">
              <a:spcBef>
                <a:spcPct val="20000"/>
              </a:spcBef>
              <a:buChar char="»"/>
              <a:defRPr kumimoji="1" sz="2300">
                <a:solidFill>
                  <a:schemeClr val="tx1"/>
                </a:solidFill>
                <a:latin typeface="Times New Roman" pitchFamily="18" charset="0"/>
                <a:ea typeface="新細明體" pitchFamily="18" charset="-120"/>
              </a:defRPr>
            </a:lvl5pPr>
            <a:lvl6pPr marL="2854569" indent="-259509" eaLnBrk="0" fontAlgn="base" hangingPunct="0">
              <a:spcBef>
                <a:spcPct val="20000"/>
              </a:spcBef>
              <a:spcAft>
                <a:spcPct val="0"/>
              </a:spcAft>
              <a:buChar char="»"/>
              <a:defRPr kumimoji="1" sz="2300">
                <a:solidFill>
                  <a:schemeClr val="tx1"/>
                </a:solidFill>
                <a:latin typeface="Times New Roman" pitchFamily="18" charset="0"/>
                <a:ea typeface="新細明體" pitchFamily="18" charset="-120"/>
              </a:defRPr>
            </a:lvl6pPr>
            <a:lvl7pPr marL="3373580" indent="-259509" eaLnBrk="0" fontAlgn="base" hangingPunct="0">
              <a:spcBef>
                <a:spcPct val="20000"/>
              </a:spcBef>
              <a:spcAft>
                <a:spcPct val="0"/>
              </a:spcAft>
              <a:buChar char="»"/>
              <a:defRPr kumimoji="1" sz="2300">
                <a:solidFill>
                  <a:schemeClr val="tx1"/>
                </a:solidFill>
                <a:latin typeface="Times New Roman" pitchFamily="18" charset="0"/>
                <a:ea typeface="新細明體" pitchFamily="18" charset="-120"/>
              </a:defRPr>
            </a:lvl7pPr>
            <a:lvl8pPr marL="3892596" indent="-259509" eaLnBrk="0" fontAlgn="base" hangingPunct="0">
              <a:spcBef>
                <a:spcPct val="20000"/>
              </a:spcBef>
              <a:spcAft>
                <a:spcPct val="0"/>
              </a:spcAft>
              <a:buChar char="»"/>
              <a:defRPr kumimoji="1" sz="2300">
                <a:solidFill>
                  <a:schemeClr val="tx1"/>
                </a:solidFill>
                <a:latin typeface="Times New Roman" pitchFamily="18" charset="0"/>
                <a:ea typeface="新細明體" pitchFamily="18" charset="-120"/>
              </a:defRPr>
            </a:lvl8pPr>
            <a:lvl9pPr marL="4411604" indent="-259509" eaLnBrk="0" fontAlgn="base" hangingPunct="0">
              <a:spcBef>
                <a:spcPct val="20000"/>
              </a:spcBef>
              <a:spcAft>
                <a:spcPct val="0"/>
              </a:spcAft>
              <a:buChar char="»"/>
              <a:defRPr kumimoji="1" sz="2300">
                <a:solidFill>
                  <a:schemeClr val="tx1"/>
                </a:solidFill>
                <a:latin typeface="Times New Roman" pitchFamily="18" charset="0"/>
                <a:ea typeface="新細明體" pitchFamily="18" charset="-120"/>
              </a:defRPr>
            </a:lvl9pPr>
          </a:lstStyle>
          <a:p>
            <a:pPr algn="r" eaLnBrk="1" hangingPunct="1">
              <a:spcBef>
                <a:spcPct val="0"/>
              </a:spcBef>
              <a:buFontTx/>
              <a:buNone/>
            </a:pPr>
            <a:fld id="{47DB45E3-6621-4196-9ED9-0CCAA6929E3F}" type="slidenum">
              <a:rPr lang="en-US" altLang="zh-TW" sz="1700">
                <a:solidFill>
                  <a:srgbClr val="000000"/>
                </a:solidFill>
                <a:ea typeface="Arial Unicode MS" pitchFamily="34" charset="-120"/>
              </a:rPr>
              <a:pPr algn="r" eaLnBrk="1" hangingPunct="1">
                <a:spcBef>
                  <a:spcPct val="0"/>
                </a:spcBef>
                <a:buFontTx/>
                <a:buNone/>
              </a:pPr>
              <a:t>6</a:t>
            </a:fld>
            <a:endParaRPr lang="en-US" altLang="zh-TW" sz="1700">
              <a:solidFill>
                <a:srgbClr val="000000"/>
              </a:solidFill>
              <a:ea typeface="Arial Unicode MS" pitchFamily="34" charset="-120"/>
            </a:endParaRPr>
          </a:p>
        </p:txBody>
      </p:sp>
      <p:pic>
        <p:nvPicPr>
          <p:cNvPr id="35844"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08692"/>
            <a:ext cx="10693400" cy="605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845" name="群組 31"/>
          <p:cNvGrpSpPr>
            <a:grpSpLocks/>
          </p:cNvGrpSpPr>
          <p:nvPr/>
        </p:nvGrpSpPr>
        <p:grpSpPr bwMode="auto">
          <a:xfrm>
            <a:off x="1748329" y="1873307"/>
            <a:ext cx="4784620" cy="800219"/>
            <a:chOff x="1495505" y="3114246"/>
            <a:chExt cx="4091504" cy="726284"/>
          </a:xfrm>
        </p:grpSpPr>
        <p:sp>
          <p:nvSpPr>
            <p:cNvPr id="19" name="矩形 18"/>
            <p:cNvSpPr/>
            <p:nvPr/>
          </p:nvSpPr>
          <p:spPr>
            <a:xfrm>
              <a:off x="1495505" y="3114246"/>
              <a:ext cx="438925" cy="726284"/>
            </a:xfrm>
            <a:prstGeom prst="rect">
              <a:avLst/>
            </a:prstGeom>
          </p:spPr>
          <p:txBody>
            <a:bodyPr wrap="none">
              <a:spAutoFit/>
            </a:bodyPr>
            <a:lstStyle/>
            <a:p>
              <a:pPr algn="ctr" fontAlgn="base">
                <a:spcBef>
                  <a:spcPct val="0"/>
                </a:spcBef>
                <a:spcAft>
                  <a:spcPct val="0"/>
                </a:spcAft>
                <a:defRPr/>
              </a:pPr>
              <a:r>
                <a:rPr kumimoji="1" lang="en-US" altLang="zh-TW" sz="4600" b="1" kern="0" dirty="0">
                  <a:solidFill>
                    <a:srgbClr val="002060"/>
                  </a:solidFill>
                  <a:latin typeface="Arial" pitchFamily="34" charset="0"/>
                  <a:ea typeface="Arial Unicode MS" pitchFamily="34" charset="-120"/>
                  <a:cs typeface="Arial" panose="020B0604020202020204" pitchFamily="34" charset="0"/>
                </a:rPr>
                <a:t>2</a:t>
              </a:r>
              <a:endParaRPr kumimoji="1" lang="zh-TW" altLang="en-US" sz="2700" dirty="0">
                <a:solidFill>
                  <a:srgbClr val="002060"/>
                </a:solidFill>
                <a:latin typeface="Arial" pitchFamily="34" charset="0"/>
                <a:ea typeface="Arial Unicode MS" pitchFamily="34" charset="-120"/>
                <a:cs typeface="Arial Unicode MS" pitchFamily="34" charset="-120"/>
              </a:endParaRPr>
            </a:p>
          </p:txBody>
        </p:sp>
        <p:sp>
          <p:nvSpPr>
            <p:cNvPr id="23" name="矩形 22"/>
            <p:cNvSpPr/>
            <p:nvPr/>
          </p:nvSpPr>
          <p:spPr>
            <a:xfrm>
              <a:off x="2299184" y="3171399"/>
              <a:ext cx="3287825" cy="656449"/>
            </a:xfrm>
            <a:prstGeom prst="rect">
              <a:avLst/>
            </a:prstGeom>
          </p:spPr>
          <p:txBody>
            <a:bodyPr>
              <a:spAutoFit/>
            </a:bodyPr>
            <a:lstStyle/>
            <a:p>
              <a:pPr fontAlgn="base">
                <a:spcBef>
                  <a:spcPts val="683"/>
                </a:spcBef>
                <a:spcAft>
                  <a:spcPts val="683"/>
                </a:spcAft>
                <a:buClr>
                  <a:srgbClr val="C00000"/>
                </a:buClr>
                <a:defRPr/>
              </a:pPr>
              <a:r>
                <a:rPr kumimoji="1" lang="zh-TW" altLang="en-US" sz="4100" b="1" dirty="0">
                  <a:solidFill>
                    <a:srgbClr val="002060"/>
                  </a:solidFill>
                  <a:effectLst>
                    <a:outerShdw blurRad="38100" dist="38100" dir="2700000" algn="tl">
                      <a:srgbClr val="000000">
                        <a:alpha val="43137"/>
                      </a:srgbClr>
                    </a:outerShdw>
                  </a:effectLst>
                  <a:latin typeface="微軟正黑體" pitchFamily="34" charset="-120"/>
                  <a:ea typeface="微軟正黑體" pitchFamily="34" charset="-120"/>
                  <a:cs typeface="Arial Unicode MS" pitchFamily="34" charset="-120"/>
                </a:rPr>
                <a:t>產品應用與發展</a:t>
              </a:r>
            </a:p>
          </p:txBody>
        </p:sp>
      </p:grpSp>
      <p:pic>
        <p:nvPicPr>
          <p:cNvPr id="35846" name="Picture 9" descr="umec-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06" y="409314"/>
            <a:ext cx="2094124" cy="57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12"/>
          <p:cNvSpPr txBox="1">
            <a:spLocks noChangeArrowheads="1"/>
          </p:cNvSpPr>
          <p:nvPr/>
        </p:nvSpPr>
        <p:spPr bwMode="auto">
          <a:xfrm>
            <a:off x="1188155" y="302662"/>
            <a:ext cx="8940871" cy="7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803" tIns="51896" rIns="103803" bIns="51896"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a:lstStyle>
          <a:p>
            <a:pPr eaLnBrk="1" hangingPunct="1">
              <a:defRPr/>
            </a:pPr>
            <a:r>
              <a:rPr lang="en-US" altLang="zh-TW" sz="4600" b="1" kern="0" dirty="0">
                <a:solidFill>
                  <a:srgbClr val="003399"/>
                </a:solidFill>
                <a:latin typeface="Arial" panose="020B0604020202020204" pitchFamily="34" charset="0"/>
                <a:cs typeface="Arial" panose="020B0604020202020204" pitchFamily="34" charset="0"/>
              </a:rPr>
              <a:t>AGENDA</a:t>
            </a:r>
            <a:r>
              <a:rPr lang="en-US" altLang="zh-TW" sz="4600" kern="0" dirty="0">
                <a:solidFill>
                  <a:srgbClr val="003399"/>
                </a:solidFill>
                <a:latin typeface="Cambria" panose="02040503050406030204" pitchFamily="18" charset="0"/>
              </a:rPr>
              <a:t> </a:t>
            </a:r>
          </a:p>
        </p:txBody>
      </p:sp>
      <p:cxnSp>
        <p:nvCxnSpPr>
          <p:cNvPr id="35848" name="直線接點 29"/>
          <p:cNvCxnSpPr>
            <a:cxnSpLocks noChangeShapeType="1"/>
          </p:cNvCxnSpPr>
          <p:nvPr/>
        </p:nvCxnSpPr>
        <p:spPr bwMode="auto">
          <a:xfrm>
            <a:off x="401003" y="1079251"/>
            <a:ext cx="9880256" cy="0"/>
          </a:xfrm>
          <a:prstGeom prst="line">
            <a:avLst/>
          </a:prstGeom>
          <a:noFill/>
          <a:ln w="25400" cap="sq" algn="ctr">
            <a:solidFill>
              <a:srgbClr val="FF66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5849" name="群組 29"/>
          <p:cNvGrpSpPr>
            <a:grpSpLocks/>
          </p:cNvGrpSpPr>
          <p:nvPr/>
        </p:nvGrpSpPr>
        <p:grpSpPr bwMode="auto">
          <a:xfrm>
            <a:off x="1857" y="7367587"/>
            <a:ext cx="10691543" cy="188913"/>
            <a:chOff x="1632" y="6686550"/>
            <a:chExt cx="9142371" cy="171452"/>
          </a:xfrm>
        </p:grpSpPr>
        <p:sp>
          <p:nvSpPr>
            <p:cNvPr id="31" name="流程圖: 人工輸入 30"/>
            <p:cNvSpPr/>
            <p:nvPr/>
          </p:nvSpPr>
          <p:spPr bwMode="auto">
            <a:xfrm rot="5400000">
              <a:off x="3909244" y="2778938"/>
              <a:ext cx="171452" cy="7986676"/>
            </a:xfrm>
            <a:prstGeom prst="flowChartManualInput">
              <a:avLst/>
            </a:prstGeom>
            <a:solidFill>
              <a:schemeClr val="tx1">
                <a:lumMod val="50000"/>
                <a:lumOff val="50000"/>
              </a:schemeClr>
            </a:solidFill>
            <a:ln w="12700" cap="sq" cmpd="sng" algn="ctr">
              <a:noFill/>
              <a:prstDash val="solid"/>
              <a:round/>
              <a:headEnd type="none" w="sm" len="sm"/>
              <a:tailEnd type="none" w="sm" len="sm"/>
            </a:ln>
            <a:effectLst/>
            <a:extLst/>
          </p:spPr>
          <p:txBody>
            <a:bodyPr/>
            <a:lstStyle/>
            <a:p>
              <a:pPr algn="ctr" fontAlgn="base">
                <a:spcBef>
                  <a:spcPct val="0"/>
                </a:spcBef>
                <a:spcAft>
                  <a:spcPct val="0"/>
                </a:spcAft>
                <a:defRPr/>
              </a:pPr>
              <a:endParaRPr kumimoji="1" lang="zh-TW" altLang="en-US" sz="2700">
                <a:solidFill>
                  <a:srgbClr val="000000"/>
                </a:solidFill>
                <a:latin typeface="Arial" pitchFamily="34" charset="0"/>
                <a:ea typeface="Arial Unicode MS" pitchFamily="34" charset="-120"/>
                <a:cs typeface="Arial Unicode MS" pitchFamily="34" charset="-120"/>
              </a:endParaRPr>
            </a:p>
          </p:txBody>
        </p:sp>
        <p:sp>
          <p:nvSpPr>
            <p:cNvPr id="32" name="流程圖: 人工輸入 31"/>
            <p:cNvSpPr/>
            <p:nvPr/>
          </p:nvSpPr>
          <p:spPr bwMode="auto">
            <a:xfrm rot="5400000" flipV="1">
              <a:off x="6160309" y="3874308"/>
              <a:ext cx="171452" cy="5795936"/>
            </a:xfrm>
            <a:prstGeom prst="flowChartManualInput">
              <a:avLst/>
            </a:prstGeom>
            <a:solidFill>
              <a:schemeClr val="tx1">
                <a:lumMod val="75000"/>
                <a:lumOff val="25000"/>
              </a:schemeClr>
            </a:solidFill>
            <a:ln w="12700" cap="sq" cmpd="sng" algn="ctr">
              <a:noFill/>
              <a:prstDash val="solid"/>
              <a:round/>
              <a:headEnd type="none" w="sm" len="sm"/>
              <a:tailEnd type="none" w="sm" len="sm"/>
            </a:ln>
            <a:effectLst/>
            <a:extLst/>
          </p:spPr>
          <p:txBody>
            <a:bodyPr/>
            <a:lstStyle/>
            <a:p>
              <a:pPr algn="ctr" fontAlgn="base">
                <a:spcBef>
                  <a:spcPct val="0"/>
                </a:spcBef>
                <a:spcAft>
                  <a:spcPct val="0"/>
                </a:spcAft>
                <a:defRPr/>
              </a:pPr>
              <a:endParaRPr kumimoji="1" lang="zh-TW" altLang="en-US" sz="2700">
                <a:solidFill>
                  <a:srgbClr val="000000"/>
                </a:solidFill>
                <a:latin typeface="Arial" pitchFamily="34" charset="0"/>
                <a:ea typeface="Arial Unicode MS" pitchFamily="34" charset="-120"/>
                <a:cs typeface="Arial Unicode MS" pitchFamily="34" charset="-120"/>
              </a:endParaRPr>
            </a:p>
          </p:txBody>
        </p:sp>
      </p:grpSp>
    </p:spTree>
    <p:extLst>
      <p:ext uri="{BB962C8B-B14F-4D97-AF65-F5344CB8AC3E}">
        <p14:creationId xmlns:p14="http://schemas.microsoft.com/office/powerpoint/2010/main" val="798372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9582" y="3381184"/>
            <a:ext cx="618212" cy="559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52" name="矩形 51"/>
          <p:cNvSpPr/>
          <p:nvPr/>
        </p:nvSpPr>
        <p:spPr>
          <a:xfrm>
            <a:off x="4" y="3984655"/>
            <a:ext cx="10698970" cy="3472142"/>
          </a:xfrm>
          <a:prstGeom prst="rect">
            <a:avLst/>
          </a:prstGeom>
          <a:solidFill>
            <a:srgbClr val="4F5F6F">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3862" tIns="51925" rIns="103862" bIns="51925" anchor="ctr"/>
          <a:lstStyle/>
          <a:p>
            <a:pPr algn="ctr" defTabSz="1038722" fontAlgn="base">
              <a:spcBef>
                <a:spcPct val="0"/>
              </a:spcBef>
              <a:spcAft>
                <a:spcPct val="0"/>
              </a:spcAft>
              <a:defRPr/>
            </a:pPr>
            <a:endParaRPr kumimoji="1" lang="zh-CN" altLang="en-US" sz="2700">
              <a:solidFill>
                <a:srgbClr val="FFFFFF"/>
              </a:solidFill>
            </a:endParaRPr>
          </a:p>
        </p:txBody>
      </p:sp>
      <p:sp>
        <p:nvSpPr>
          <p:cNvPr id="46083" name="Rectangle 2"/>
          <p:cNvSpPr>
            <a:spLocks noChangeArrowheads="1"/>
          </p:cNvSpPr>
          <p:nvPr/>
        </p:nvSpPr>
        <p:spPr bwMode="auto">
          <a:xfrm>
            <a:off x="924534" y="341098"/>
            <a:ext cx="9089390" cy="67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62" tIns="51925" rIns="103862" bIns="51925" anchor="ctr"/>
          <a:lstStyle>
            <a:lvl1pPr algn="l"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algn="l"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defTabSz="1038722" eaLnBrk="1" fontAlgn="base" hangingPunct="1">
              <a:spcBef>
                <a:spcPct val="0"/>
              </a:spcBef>
              <a:spcAft>
                <a:spcPct val="0"/>
              </a:spcAft>
              <a:buNone/>
              <a:defRPr/>
            </a:pPr>
            <a:r>
              <a:rPr lang="en-US" altLang="zh-TW" b="1" dirty="0">
                <a:solidFill>
                  <a:srgbClr val="000066"/>
                </a:solidFill>
                <a:latin typeface="Calibri" pitchFamily="34" charset="0"/>
                <a:ea typeface="Arial Unicode MS" pitchFamily="34" charset="-120"/>
                <a:cs typeface="Arial Unicode MS" pitchFamily="34" charset="-120"/>
              </a:rPr>
              <a:t>       Product Segmentation</a:t>
            </a:r>
            <a:r>
              <a:rPr lang="en-US" altLang="zh-TW" dirty="0">
                <a:solidFill>
                  <a:srgbClr val="000066"/>
                </a:solidFill>
                <a:latin typeface="Calibri" pitchFamily="34" charset="0"/>
                <a:ea typeface="Arial Unicode MS" pitchFamily="34" charset="-120"/>
                <a:cs typeface="Arial Unicode MS" pitchFamily="34" charset="-120"/>
              </a:rPr>
              <a:t> </a:t>
            </a:r>
          </a:p>
        </p:txBody>
      </p:sp>
      <p:sp>
        <p:nvSpPr>
          <p:cNvPr id="23557" name="Line 9"/>
          <p:cNvSpPr>
            <a:spLocks noChangeShapeType="1"/>
          </p:cNvSpPr>
          <p:nvPr/>
        </p:nvSpPr>
        <p:spPr bwMode="auto">
          <a:xfrm>
            <a:off x="430706" y="1056516"/>
            <a:ext cx="9698320" cy="6997"/>
          </a:xfrm>
          <a:prstGeom prst="line">
            <a:avLst/>
          </a:prstGeom>
          <a:noFill/>
          <a:ln w="57150" cap="sq">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lIns="103862" tIns="51925" rIns="103862" bIns="51925" anchor="ctr"/>
          <a:lstStyle/>
          <a:p>
            <a:pPr algn="ctr" defTabSz="1038722" fontAlgn="base">
              <a:spcBef>
                <a:spcPct val="0"/>
              </a:spcBef>
              <a:spcAft>
                <a:spcPct val="0"/>
              </a:spcAft>
            </a:pPr>
            <a:endParaRPr kumimoji="1" lang="zh-TW" altLang="en-US" sz="2700">
              <a:solidFill>
                <a:srgbClr val="000000"/>
              </a:solidFill>
              <a:latin typeface="Arial" charset="0"/>
              <a:ea typeface="Arial Unicode MS" pitchFamily="34" charset="-120"/>
              <a:cs typeface="Arial Unicode MS" pitchFamily="34" charset="-120"/>
            </a:endParaRPr>
          </a:p>
        </p:txBody>
      </p:sp>
      <p:pic>
        <p:nvPicPr>
          <p:cNvPr id="23558" name="Picture 9" descr="umec-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06" y="409314"/>
            <a:ext cx="2094124" cy="57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直接连接符 5"/>
          <p:cNvCxnSpPr/>
          <p:nvPr/>
        </p:nvCxnSpPr>
        <p:spPr>
          <a:xfrm>
            <a:off x="2253785" y="4668588"/>
            <a:ext cx="16709" cy="257305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9"/>
          <p:cNvCxnSpPr/>
          <p:nvPr/>
        </p:nvCxnSpPr>
        <p:spPr>
          <a:xfrm>
            <a:off x="250629" y="5181100"/>
            <a:ext cx="1778520" cy="0"/>
          </a:xfrm>
          <a:prstGeom prst="line">
            <a:avLst/>
          </a:prstGeom>
          <a:ln w="12700" cap="rnd">
            <a:solidFill>
              <a:srgbClr val="C6CAD0"/>
            </a:solidFill>
          </a:ln>
        </p:spPr>
        <p:style>
          <a:lnRef idx="1">
            <a:schemeClr val="accent1"/>
          </a:lnRef>
          <a:fillRef idx="0">
            <a:schemeClr val="accent1"/>
          </a:fillRef>
          <a:effectRef idx="0">
            <a:schemeClr val="accent1"/>
          </a:effectRef>
          <a:fontRef idx="minor">
            <a:schemeClr val="tx1"/>
          </a:fontRef>
        </p:style>
      </p:cxnSp>
      <p:sp>
        <p:nvSpPr>
          <p:cNvPr id="89" name="Rectangle 9"/>
          <p:cNvSpPr>
            <a:spLocks noChangeArrowheads="1"/>
          </p:cNvSpPr>
          <p:nvPr/>
        </p:nvSpPr>
        <p:spPr bwMode="auto">
          <a:xfrm>
            <a:off x="107725" y="5289596"/>
            <a:ext cx="2194375" cy="145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62" tIns="51925" rIns="103862" bIns="51925"/>
          <a:lstStyle>
            <a:lvl1pPr marL="342900" indent="-342900" algn="l" eaLnBrk="0" hangingPunct="0">
              <a:spcBef>
                <a:spcPct val="20000"/>
              </a:spcBef>
              <a:buChar char="•"/>
              <a:defRPr kumimoji="1" sz="3200">
                <a:solidFill>
                  <a:schemeClr val="tx1"/>
                </a:solidFill>
                <a:latin typeface="Times New Roman" pitchFamily="18" charset="0"/>
                <a:ea typeface="新細明體" charset="-120"/>
              </a:defRPr>
            </a:lvl1pPr>
            <a:lvl2pPr marL="742950" indent="-285750" algn="l" eaLnBrk="0" hangingPunct="0">
              <a:spcBef>
                <a:spcPct val="20000"/>
              </a:spcBef>
              <a:buChar char="–"/>
              <a:defRPr kumimoji="1" sz="2800">
                <a:solidFill>
                  <a:schemeClr val="tx1"/>
                </a:solidFill>
                <a:latin typeface="Times New Roman" pitchFamily="18" charset="0"/>
                <a:ea typeface="新細明體"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5432" lvl="1" indent="0" defTabSz="1038722" eaLnBrk="1" fontAlgn="base" hangingPunct="1">
              <a:spcBef>
                <a:spcPts val="684"/>
              </a:spcBef>
              <a:spcAft>
                <a:spcPct val="0"/>
              </a:spcAft>
              <a:buClr>
                <a:srgbClr val="FF3300"/>
              </a:buClr>
              <a:buNone/>
              <a:defRPr/>
            </a:pPr>
            <a:r>
              <a:rPr lang="en-US" altLang="zh-TW" sz="1400" b="1" dirty="0">
                <a:solidFill>
                  <a:srgbClr val="FFFFFF"/>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rPr>
              <a:t>* RF transformer</a:t>
            </a:r>
          </a:p>
          <a:p>
            <a:pPr marL="5432" lvl="1" indent="0" defTabSz="1038722" eaLnBrk="1" fontAlgn="base" hangingPunct="1">
              <a:spcBef>
                <a:spcPts val="684"/>
              </a:spcBef>
              <a:spcAft>
                <a:spcPct val="0"/>
              </a:spcAft>
              <a:buClr>
                <a:srgbClr val="FF3300"/>
              </a:buClr>
              <a:buNone/>
              <a:defRPr/>
            </a:pPr>
            <a:r>
              <a:rPr lang="en-US" altLang="zh-TW" sz="1400" b="1" dirty="0">
                <a:solidFill>
                  <a:srgbClr val="FFFFFF"/>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rPr>
              <a:t>* Telecommunications</a:t>
            </a:r>
          </a:p>
          <a:p>
            <a:pPr marL="5432" lvl="1" indent="0" defTabSz="1038722" eaLnBrk="1" fontAlgn="base" hangingPunct="1">
              <a:spcBef>
                <a:spcPts val="684"/>
              </a:spcBef>
              <a:spcAft>
                <a:spcPct val="0"/>
              </a:spcAft>
              <a:buClr>
                <a:srgbClr val="FF3300"/>
              </a:buClr>
              <a:buNone/>
              <a:defRPr/>
            </a:pPr>
            <a:r>
              <a:rPr lang="en-US" altLang="zh-TW" sz="1400" b="1" dirty="0">
                <a:solidFill>
                  <a:srgbClr val="FFFFFF"/>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rPr>
              <a:t>* Power Transformer</a:t>
            </a:r>
          </a:p>
          <a:p>
            <a:pPr marL="5432" lvl="1" indent="0" defTabSz="1038722" eaLnBrk="1" fontAlgn="base" hangingPunct="1">
              <a:spcBef>
                <a:spcPts val="684"/>
              </a:spcBef>
              <a:spcAft>
                <a:spcPct val="0"/>
              </a:spcAft>
              <a:buClr>
                <a:srgbClr val="FF3300"/>
              </a:buClr>
              <a:buNone/>
              <a:defRPr/>
            </a:pPr>
            <a:r>
              <a:rPr lang="en-US" altLang="zh-TW" sz="1400" b="1" dirty="0">
                <a:solidFill>
                  <a:srgbClr val="FFFFFF"/>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rPr>
              <a:t>* Inductor Products</a:t>
            </a:r>
          </a:p>
          <a:p>
            <a:pPr marL="5432" lvl="1" indent="0" defTabSz="1038722" eaLnBrk="1" fontAlgn="base" hangingPunct="1">
              <a:spcBef>
                <a:spcPts val="684"/>
              </a:spcBef>
              <a:spcAft>
                <a:spcPct val="0"/>
              </a:spcAft>
              <a:buClr>
                <a:srgbClr val="FF3300"/>
              </a:buClr>
              <a:buNone/>
              <a:defRPr/>
            </a:pPr>
            <a:r>
              <a:rPr lang="en-US" altLang="zh-TW" sz="1400" b="1" dirty="0">
                <a:solidFill>
                  <a:srgbClr val="FFFFFF"/>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rPr>
              <a:t>* Custom Design </a:t>
            </a:r>
          </a:p>
          <a:p>
            <a:pPr marL="5432" lvl="1" indent="0" defTabSz="1038722" eaLnBrk="1" fontAlgn="base" hangingPunct="1">
              <a:spcBef>
                <a:spcPts val="684"/>
              </a:spcBef>
              <a:spcAft>
                <a:spcPct val="0"/>
              </a:spcAft>
              <a:buClr>
                <a:srgbClr val="FF3300"/>
              </a:buClr>
              <a:buNone/>
              <a:defRPr/>
            </a:pPr>
            <a:r>
              <a:rPr lang="en-US" altLang="zh-TW" sz="1400" b="1" dirty="0">
                <a:solidFill>
                  <a:srgbClr val="FFFFFF"/>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rPr>
              <a:t>   Transformer/ Inductor</a:t>
            </a:r>
          </a:p>
        </p:txBody>
      </p:sp>
      <p:cxnSp>
        <p:nvCxnSpPr>
          <p:cNvPr id="91" name="直接连接符 5"/>
          <p:cNvCxnSpPr/>
          <p:nvPr/>
        </p:nvCxnSpPr>
        <p:spPr>
          <a:xfrm>
            <a:off x="8523163" y="4705366"/>
            <a:ext cx="16708" cy="2573059"/>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1777" name="Rectangle 9"/>
          <p:cNvSpPr>
            <a:spLocks noChangeArrowheads="1"/>
          </p:cNvSpPr>
          <p:nvPr/>
        </p:nvSpPr>
        <p:spPr bwMode="auto">
          <a:xfrm>
            <a:off x="2426437" y="5289550"/>
            <a:ext cx="2056994" cy="145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62" tIns="51925" rIns="103862" bIns="51925"/>
          <a:lstStyle>
            <a:lvl1pPr algn="l" eaLnBrk="0" hangingPunct="0">
              <a:spcBef>
                <a:spcPct val="20000"/>
              </a:spcBef>
              <a:buChar char="•"/>
              <a:defRPr kumimoji="1" sz="3200">
                <a:solidFill>
                  <a:schemeClr val="tx1"/>
                </a:solidFill>
                <a:latin typeface="Times New Roman" pitchFamily="18" charset="0"/>
                <a:ea typeface="新細明體" pitchFamily="18" charset="-120"/>
              </a:defRPr>
            </a:lvl1pPr>
            <a:lvl2pPr marL="4763" algn="l"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lvl="1" defTabSz="1038722" eaLnBrk="1" fontAlgn="base" hangingPunct="1">
              <a:spcBef>
                <a:spcPts val="684"/>
              </a:spcBef>
              <a:spcAft>
                <a:spcPct val="0"/>
              </a:spcAft>
              <a:buClr>
                <a:srgbClr val="FF3300"/>
              </a:buClr>
              <a:buNone/>
              <a:defRPr/>
            </a:pPr>
            <a:r>
              <a:rPr lang="en-US" altLang="zh-TW" sz="1400" b="1" dirty="0">
                <a:solidFill>
                  <a:srgbClr val="FFFFFF"/>
                </a:solidFill>
                <a:effectLst>
                  <a:outerShdw blurRad="38100" dist="38100" dir="2700000" algn="tl">
                    <a:srgbClr val="000000">
                      <a:alpha val="43137"/>
                    </a:srgbClr>
                  </a:outerShdw>
                </a:effectLst>
                <a:latin typeface="Calibri" pitchFamily="34" charset="0"/>
                <a:ea typeface="Arial Unicode MS" pitchFamily="34" charset="-120"/>
                <a:cs typeface="Arial Unicode MS" pitchFamily="34" charset="-120"/>
              </a:rPr>
              <a:t>* DC/DC Converters</a:t>
            </a:r>
          </a:p>
          <a:p>
            <a:pPr lvl="1" defTabSz="1038722" eaLnBrk="1" fontAlgn="base" hangingPunct="1">
              <a:spcBef>
                <a:spcPts val="684"/>
              </a:spcBef>
              <a:spcAft>
                <a:spcPct val="0"/>
              </a:spcAft>
              <a:buClr>
                <a:srgbClr val="FF3300"/>
              </a:buClr>
              <a:buNone/>
              <a:defRPr/>
            </a:pPr>
            <a:r>
              <a:rPr lang="en-US" altLang="zh-TW" sz="1400" b="1" dirty="0">
                <a:solidFill>
                  <a:srgbClr val="FFFFFF"/>
                </a:solidFill>
                <a:effectLst>
                  <a:outerShdw blurRad="38100" dist="38100" dir="2700000" algn="tl">
                    <a:srgbClr val="000000">
                      <a:alpha val="43137"/>
                    </a:srgbClr>
                  </a:outerShdw>
                </a:effectLst>
                <a:latin typeface="Calibri" pitchFamily="34" charset="0"/>
                <a:ea typeface="Arial Unicode MS" pitchFamily="34" charset="-120"/>
                <a:cs typeface="Arial Unicode MS" pitchFamily="34" charset="-120"/>
              </a:rPr>
              <a:t>* AC Open Frame</a:t>
            </a:r>
          </a:p>
          <a:p>
            <a:pPr lvl="1" defTabSz="1038722" eaLnBrk="1" fontAlgn="base" hangingPunct="1">
              <a:spcBef>
                <a:spcPts val="684"/>
              </a:spcBef>
              <a:spcAft>
                <a:spcPct val="0"/>
              </a:spcAft>
              <a:buClr>
                <a:srgbClr val="FF3300"/>
              </a:buClr>
              <a:buNone/>
              <a:defRPr/>
            </a:pPr>
            <a:r>
              <a:rPr lang="en-US" altLang="zh-TW" sz="1400" b="1" dirty="0">
                <a:solidFill>
                  <a:srgbClr val="FFFFFF"/>
                </a:solidFill>
                <a:effectLst>
                  <a:outerShdw blurRad="38100" dist="38100" dir="2700000" algn="tl">
                    <a:srgbClr val="000000">
                      <a:alpha val="43137"/>
                    </a:srgbClr>
                  </a:outerShdw>
                </a:effectLst>
                <a:latin typeface="Calibri" pitchFamily="34" charset="0"/>
                <a:ea typeface="Arial Unicode MS" pitchFamily="34" charset="-120"/>
                <a:cs typeface="Arial Unicode MS" pitchFamily="34" charset="-120"/>
              </a:rPr>
              <a:t>* Power Adapter</a:t>
            </a:r>
          </a:p>
          <a:p>
            <a:pPr defTabSz="1038722" fontAlgn="base">
              <a:spcBef>
                <a:spcPts val="684"/>
              </a:spcBef>
              <a:spcAft>
                <a:spcPct val="0"/>
              </a:spcAft>
              <a:buNone/>
              <a:defRPr/>
            </a:pPr>
            <a:r>
              <a:rPr kumimoji="0" lang="en-US" altLang="zh-TW" sz="1400" b="1" dirty="0">
                <a:solidFill>
                  <a:srgbClr val="FFFFFF"/>
                </a:solidFill>
                <a:effectLst>
                  <a:outerShdw blurRad="38100" dist="38100" dir="2700000" algn="tl">
                    <a:srgbClr val="000000">
                      <a:alpha val="43137"/>
                    </a:srgbClr>
                  </a:outerShdw>
                </a:effectLst>
                <a:latin typeface="Calibri" pitchFamily="34" charset="0"/>
                <a:ea typeface="Arial Unicode MS" pitchFamily="34" charset="-120"/>
                <a:cs typeface="Arial Unicode MS" pitchFamily="34" charset="-120"/>
              </a:rPr>
              <a:t>* Hot-swappable  </a:t>
            </a:r>
          </a:p>
          <a:p>
            <a:pPr defTabSz="1038722" fontAlgn="base">
              <a:spcBef>
                <a:spcPts val="684"/>
              </a:spcBef>
              <a:spcAft>
                <a:spcPct val="0"/>
              </a:spcAft>
              <a:buNone/>
              <a:defRPr/>
            </a:pPr>
            <a:r>
              <a:rPr kumimoji="0" lang="en-US" altLang="zh-TW" sz="1400" b="1" dirty="0">
                <a:solidFill>
                  <a:srgbClr val="FFFFFF"/>
                </a:solidFill>
                <a:effectLst>
                  <a:outerShdw blurRad="38100" dist="38100" dir="2700000" algn="tl">
                    <a:srgbClr val="000000">
                      <a:alpha val="43137"/>
                    </a:srgbClr>
                  </a:outerShdw>
                </a:effectLst>
                <a:latin typeface="Calibri" pitchFamily="34" charset="0"/>
                <a:ea typeface="Arial Unicode MS" pitchFamily="34" charset="-120"/>
                <a:cs typeface="Arial Unicode MS" pitchFamily="34" charset="-120"/>
              </a:rPr>
              <a:t>   Redundant Power </a:t>
            </a:r>
          </a:p>
        </p:txBody>
      </p:sp>
      <p:sp>
        <p:nvSpPr>
          <p:cNvPr id="5" name="矩形 4"/>
          <p:cNvSpPr/>
          <p:nvPr/>
        </p:nvSpPr>
        <p:spPr>
          <a:xfrm>
            <a:off x="8582572" y="5273831"/>
            <a:ext cx="2103406" cy="1846367"/>
          </a:xfrm>
          <a:prstGeom prst="rect">
            <a:avLst/>
          </a:prstGeom>
        </p:spPr>
        <p:txBody>
          <a:bodyPr lIns="103862" tIns="51925" rIns="103862" bIns="51925">
            <a:spAutoFit/>
          </a:bodyPr>
          <a:lstStyle/>
          <a:p>
            <a:pPr marL="5432" lvl="1" defTabSz="1038722" fontAlgn="base">
              <a:spcBef>
                <a:spcPts val="684"/>
              </a:spcBef>
              <a:spcAft>
                <a:spcPct val="0"/>
              </a:spcAft>
              <a:buClr>
                <a:srgbClr val="000099"/>
              </a:buClr>
              <a:defRPr/>
            </a:pPr>
            <a:r>
              <a:rPr kumimoji="1" lang="en-US" altLang="zh-TW" sz="1400" b="1" dirty="0">
                <a:solidFill>
                  <a:srgbClr val="FFFFFF"/>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pitchFamily="34" charset="0"/>
              </a:rPr>
              <a:t>* Ultra High Speed AOC : </a:t>
            </a:r>
          </a:p>
          <a:p>
            <a:pPr marL="5432" lvl="1" defTabSz="1038722" fontAlgn="base">
              <a:spcBef>
                <a:spcPts val="684"/>
              </a:spcBef>
              <a:spcAft>
                <a:spcPct val="0"/>
              </a:spcAft>
              <a:buClr>
                <a:srgbClr val="000099"/>
              </a:buClr>
              <a:defRPr/>
            </a:pPr>
            <a:r>
              <a:rPr kumimoji="1" lang="en-US" altLang="zh-TW" sz="1400" b="1" dirty="0">
                <a:solidFill>
                  <a:srgbClr val="FFFFFF"/>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pitchFamily="34" charset="0"/>
              </a:rPr>
              <a:t>   HDMI, DVI, USB3.0, </a:t>
            </a:r>
          </a:p>
          <a:p>
            <a:pPr marL="5432" lvl="1" defTabSz="1038722" fontAlgn="base">
              <a:spcBef>
                <a:spcPts val="684"/>
              </a:spcBef>
              <a:spcAft>
                <a:spcPct val="0"/>
              </a:spcAft>
              <a:buClr>
                <a:srgbClr val="000099"/>
              </a:buClr>
              <a:defRPr/>
            </a:pPr>
            <a:r>
              <a:rPr kumimoji="1" lang="en-US" altLang="zh-TW" sz="1400" b="1" dirty="0">
                <a:solidFill>
                  <a:srgbClr val="FFFFFF"/>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pitchFamily="34" charset="0"/>
              </a:rPr>
              <a:t>   SFP+, QSFP+</a:t>
            </a:r>
          </a:p>
          <a:p>
            <a:pPr marL="5432" lvl="1" defTabSz="1038722" fontAlgn="base">
              <a:spcBef>
                <a:spcPts val="684"/>
              </a:spcBef>
              <a:spcAft>
                <a:spcPct val="0"/>
              </a:spcAft>
              <a:buClr>
                <a:srgbClr val="000099"/>
              </a:buClr>
              <a:defRPr/>
            </a:pPr>
            <a:r>
              <a:rPr kumimoji="1" lang="en-US" altLang="zh-TW" sz="1400" b="1" dirty="0">
                <a:solidFill>
                  <a:srgbClr val="FFFFFF"/>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pitchFamily="34" charset="0"/>
              </a:rPr>
              <a:t>* Passive Components:</a:t>
            </a:r>
          </a:p>
          <a:p>
            <a:pPr marL="5432" lvl="1" defTabSz="1038722" fontAlgn="base">
              <a:spcBef>
                <a:spcPts val="684"/>
              </a:spcBef>
              <a:spcAft>
                <a:spcPct val="0"/>
              </a:spcAft>
              <a:buClr>
                <a:srgbClr val="000099"/>
              </a:buClr>
              <a:defRPr/>
            </a:pPr>
            <a:r>
              <a:rPr kumimoji="1" lang="en-US" altLang="zh-TW" sz="1400" b="1" dirty="0">
                <a:solidFill>
                  <a:srgbClr val="FFFFFF"/>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pitchFamily="34" charset="0"/>
              </a:rPr>
              <a:t>   CWDM/ DWDM</a:t>
            </a:r>
          </a:p>
          <a:p>
            <a:pPr marL="5432" lvl="1" defTabSz="1038722" fontAlgn="base">
              <a:spcBef>
                <a:spcPts val="684"/>
              </a:spcBef>
              <a:spcAft>
                <a:spcPct val="0"/>
              </a:spcAft>
              <a:buClr>
                <a:srgbClr val="000099"/>
              </a:buClr>
              <a:defRPr/>
            </a:pPr>
            <a:r>
              <a:rPr kumimoji="1" lang="en-US" altLang="zh-TW" sz="1400" b="1" dirty="0">
                <a:solidFill>
                  <a:srgbClr val="FFFFFF"/>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pitchFamily="34" charset="0"/>
              </a:rPr>
              <a:t>   Fused Biconical Taper</a:t>
            </a:r>
          </a:p>
        </p:txBody>
      </p:sp>
      <p:cxnSp>
        <p:nvCxnSpPr>
          <p:cNvPr id="95" name="直接连接符 5"/>
          <p:cNvCxnSpPr/>
          <p:nvPr/>
        </p:nvCxnSpPr>
        <p:spPr>
          <a:xfrm>
            <a:off x="4375755" y="4672087"/>
            <a:ext cx="0" cy="2559064"/>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6" name="Rectangle 3"/>
          <p:cNvSpPr>
            <a:spLocks noChangeArrowheads="1"/>
          </p:cNvSpPr>
          <p:nvPr/>
        </p:nvSpPr>
        <p:spPr bwMode="auto">
          <a:xfrm>
            <a:off x="4461157" y="5263313"/>
            <a:ext cx="2055137" cy="2064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62" tIns="51925" rIns="103862" bIns="51925"/>
          <a:lstStyle>
            <a:lvl1pPr marL="342900" indent="-342900" algn="l" eaLnBrk="0" hangingPunct="0">
              <a:spcBef>
                <a:spcPct val="20000"/>
              </a:spcBef>
              <a:buChar char="•"/>
              <a:defRPr kumimoji="1" sz="3200">
                <a:solidFill>
                  <a:schemeClr val="tx1"/>
                </a:solidFill>
                <a:latin typeface="Times New Roman" pitchFamily="18" charset="0"/>
                <a:ea typeface="新細明體" pitchFamily="18" charset="-120"/>
              </a:defRPr>
            </a:lvl1pPr>
            <a:lvl2pPr marL="800100" indent="-342900" algn="l"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marL="0" indent="0" defTabSz="1038722" eaLnBrk="1" fontAlgn="base" hangingPunct="1">
              <a:lnSpc>
                <a:spcPct val="120000"/>
              </a:lnSpc>
              <a:spcAft>
                <a:spcPct val="0"/>
              </a:spcAft>
              <a:buClr>
                <a:srgbClr val="FF0000"/>
              </a:buClr>
              <a:buNone/>
              <a:defRPr/>
            </a:pPr>
            <a:r>
              <a:rPr lang="en-US" altLang="zh-TW" sz="1400" b="1" dirty="0">
                <a:solidFill>
                  <a:srgbClr val="FFFFFF"/>
                </a:solidFill>
                <a:effectLst>
                  <a:outerShdw blurRad="38100" dist="38100" dir="2700000" algn="tl">
                    <a:srgbClr val="000000">
                      <a:alpha val="43137"/>
                    </a:srgbClr>
                  </a:outerShdw>
                </a:effectLst>
                <a:latin typeface="Calibri" panose="020F0502020204030204" pitchFamily="34" charset="0"/>
                <a:ea typeface="MS PGothic" pitchFamily="34" charset="-128"/>
                <a:cs typeface="Arial Unicode MS" pitchFamily="34" charset="-120"/>
              </a:rPr>
              <a:t>DMS/ EMS</a:t>
            </a:r>
          </a:p>
          <a:p>
            <a:pPr marL="0" indent="0" defTabSz="1038722" eaLnBrk="1" fontAlgn="base" hangingPunct="1">
              <a:lnSpc>
                <a:spcPct val="120000"/>
              </a:lnSpc>
              <a:spcAft>
                <a:spcPct val="0"/>
              </a:spcAft>
              <a:buClr>
                <a:srgbClr val="FF0000"/>
              </a:buClr>
              <a:buNone/>
              <a:defRPr/>
            </a:pPr>
            <a:r>
              <a:rPr lang="en-US" altLang="zh-TW" sz="1400" b="1" dirty="0">
                <a:solidFill>
                  <a:srgbClr val="FFFFFF"/>
                </a:solidFill>
                <a:effectLst>
                  <a:outerShdw blurRad="38100" dist="38100" dir="2700000" algn="tl">
                    <a:srgbClr val="000000">
                      <a:alpha val="43137"/>
                    </a:srgbClr>
                  </a:outerShdw>
                </a:effectLst>
                <a:latin typeface="Calibri" panose="020F0502020204030204" pitchFamily="34" charset="0"/>
                <a:ea typeface="標楷體" pitchFamily="65" charset="-120"/>
                <a:cs typeface="Arial Unicode MS" pitchFamily="34" charset="-120"/>
              </a:rPr>
              <a:t>* Marine &amp; GPS Product</a:t>
            </a:r>
          </a:p>
          <a:p>
            <a:pPr marL="0" indent="0" defTabSz="1038722" eaLnBrk="1" fontAlgn="base" hangingPunct="1">
              <a:lnSpc>
                <a:spcPct val="120000"/>
              </a:lnSpc>
              <a:spcAft>
                <a:spcPct val="0"/>
              </a:spcAft>
              <a:buClr>
                <a:srgbClr val="FF0000"/>
              </a:buClr>
              <a:buNone/>
              <a:defRPr/>
            </a:pPr>
            <a:r>
              <a:rPr lang="zh-TW" altLang="en-US" sz="1400" b="1" dirty="0">
                <a:solidFill>
                  <a:srgbClr val="FFFFFF"/>
                </a:solidFill>
                <a:effectLst>
                  <a:outerShdw blurRad="38100" dist="38100" dir="2700000" algn="tl">
                    <a:srgbClr val="000000">
                      <a:alpha val="43137"/>
                    </a:srgbClr>
                  </a:outerShdw>
                </a:effectLst>
                <a:latin typeface="Calibri" panose="020F0502020204030204" pitchFamily="34" charset="0"/>
                <a:ea typeface="MS PGothic" pitchFamily="34" charset="-128"/>
                <a:cs typeface="Arial Unicode MS" pitchFamily="34" charset="-120"/>
              </a:rPr>
              <a:t>* </a:t>
            </a:r>
            <a:r>
              <a:rPr lang="en-US" altLang="zh-TW" sz="1400" b="1" dirty="0">
                <a:solidFill>
                  <a:srgbClr val="FFFFFF"/>
                </a:solidFill>
                <a:effectLst>
                  <a:outerShdw blurRad="38100" dist="38100" dir="2700000" algn="tl">
                    <a:srgbClr val="000000">
                      <a:alpha val="43137"/>
                    </a:srgbClr>
                  </a:outerShdw>
                </a:effectLst>
                <a:latin typeface="Calibri" panose="020F0502020204030204" pitchFamily="34" charset="0"/>
                <a:ea typeface="MS PGothic" pitchFamily="34" charset="-128"/>
                <a:cs typeface="Arial Unicode MS" pitchFamily="34" charset="-120"/>
              </a:rPr>
              <a:t>Automotive  Radar </a:t>
            </a:r>
          </a:p>
          <a:p>
            <a:pPr marL="0" indent="0" defTabSz="1038722" eaLnBrk="1" fontAlgn="base" hangingPunct="1">
              <a:lnSpc>
                <a:spcPct val="120000"/>
              </a:lnSpc>
              <a:spcAft>
                <a:spcPct val="0"/>
              </a:spcAft>
              <a:buClr>
                <a:srgbClr val="FF0000"/>
              </a:buClr>
              <a:buNone/>
              <a:defRPr/>
            </a:pPr>
            <a:r>
              <a:rPr lang="zh-TW" altLang="en-US" sz="1400" b="1" dirty="0">
                <a:solidFill>
                  <a:srgbClr val="FFFFFF"/>
                </a:solidFill>
                <a:effectLst>
                  <a:outerShdw blurRad="38100" dist="38100" dir="2700000" algn="tl">
                    <a:srgbClr val="000000">
                      <a:alpha val="43137"/>
                    </a:srgbClr>
                  </a:outerShdw>
                </a:effectLst>
                <a:latin typeface="Calibri" panose="020F0502020204030204" pitchFamily="34" charset="0"/>
                <a:ea typeface="標楷體" pitchFamily="65" charset="-120"/>
                <a:cs typeface="Arial Unicode MS" pitchFamily="34" charset="-120"/>
              </a:rPr>
              <a:t>* </a:t>
            </a:r>
            <a:r>
              <a:rPr lang="en-US" altLang="zh-TW" sz="1400" b="1" dirty="0">
                <a:solidFill>
                  <a:srgbClr val="FFFFFF"/>
                </a:solidFill>
                <a:effectLst>
                  <a:outerShdw blurRad="38100" dist="38100" dir="2700000" algn="tl">
                    <a:srgbClr val="000000">
                      <a:alpha val="43137"/>
                    </a:srgbClr>
                  </a:outerShdw>
                </a:effectLst>
                <a:latin typeface="Calibri" panose="020F0502020204030204" pitchFamily="34" charset="0"/>
                <a:ea typeface="標楷體" pitchFamily="65" charset="-120"/>
                <a:cs typeface="Arial Unicode MS" pitchFamily="34" charset="-120"/>
              </a:rPr>
              <a:t>Wearable Device </a:t>
            </a:r>
          </a:p>
          <a:p>
            <a:pPr marL="0" indent="0" defTabSz="1038722" eaLnBrk="1" fontAlgn="base" hangingPunct="1">
              <a:lnSpc>
                <a:spcPct val="120000"/>
              </a:lnSpc>
              <a:spcAft>
                <a:spcPct val="0"/>
              </a:spcAft>
              <a:buClr>
                <a:srgbClr val="FF0000"/>
              </a:buClr>
              <a:buNone/>
              <a:defRPr/>
            </a:pPr>
            <a:r>
              <a:rPr lang="zh-TW" altLang="en-US" sz="1400" b="1" dirty="0">
                <a:solidFill>
                  <a:srgbClr val="FFFFFF"/>
                </a:solidFill>
                <a:effectLst>
                  <a:outerShdw blurRad="38100" dist="38100" dir="2700000" algn="tl">
                    <a:srgbClr val="000000">
                      <a:alpha val="43137"/>
                    </a:srgbClr>
                  </a:outerShdw>
                </a:effectLst>
                <a:latin typeface="Calibri" panose="020F0502020204030204" pitchFamily="34" charset="0"/>
                <a:ea typeface="標楷體" pitchFamily="65" charset="-120"/>
                <a:cs typeface="Arial Unicode MS" pitchFamily="34" charset="-120"/>
              </a:rPr>
              <a:t>* </a:t>
            </a:r>
            <a:r>
              <a:rPr lang="en-US" altLang="zh-TW" sz="1400" b="1" dirty="0">
                <a:solidFill>
                  <a:srgbClr val="FFFFFF"/>
                </a:solidFill>
                <a:effectLst>
                  <a:outerShdw blurRad="38100" dist="38100" dir="2700000" algn="tl">
                    <a:srgbClr val="000000">
                      <a:alpha val="43137"/>
                    </a:srgbClr>
                  </a:outerShdw>
                </a:effectLst>
                <a:latin typeface="Calibri" panose="020F0502020204030204" pitchFamily="34" charset="0"/>
                <a:ea typeface="標楷體" pitchFamily="65" charset="-120"/>
                <a:cs typeface="Arial Unicode MS" pitchFamily="34" charset="-120"/>
              </a:rPr>
              <a:t>BLE related Consumer </a:t>
            </a:r>
            <a:r>
              <a:rPr lang="zh-TW" altLang="en-US" sz="1400" b="1" dirty="0">
                <a:solidFill>
                  <a:srgbClr val="FFFFFF"/>
                </a:solidFill>
                <a:effectLst>
                  <a:outerShdw blurRad="38100" dist="38100" dir="2700000" algn="tl">
                    <a:srgbClr val="000000">
                      <a:alpha val="43137"/>
                    </a:srgbClr>
                  </a:outerShdw>
                </a:effectLst>
                <a:latin typeface="Calibri" panose="020F0502020204030204" pitchFamily="34" charset="0"/>
                <a:ea typeface="標楷體" pitchFamily="65" charset="-120"/>
                <a:cs typeface="Arial Unicode MS" pitchFamily="34" charset="-120"/>
              </a:rPr>
              <a:t> </a:t>
            </a:r>
            <a:endParaRPr lang="en-US" altLang="zh-TW" sz="1400" b="1" dirty="0">
              <a:solidFill>
                <a:srgbClr val="FFFFFF"/>
              </a:solidFill>
              <a:effectLst>
                <a:outerShdw blurRad="38100" dist="38100" dir="2700000" algn="tl">
                  <a:srgbClr val="000000">
                    <a:alpha val="43137"/>
                  </a:srgbClr>
                </a:outerShdw>
              </a:effectLst>
              <a:latin typeface="Calibri" panose="020F0502020204030204" pitchFamily="34" charset="0"/>
              <a:ea typeface="標楷體" pitchFamily="65" charset="-120"/>
              <a:cs typeface="Arial Unicode MS" pitchFamily="34" charset="-120"/>
            </a:endParaRPr>
          </a:p>
        </p:txBody>
      </p:sp>
      <p:sp>
        <p:nvSpPr>
          <p:cNvPr id="98" name="Rectangle 9"/>
          <p:cNvSpPr>
            <a:spLocks noChangeArrowheads="1"/>
          </p:cNvSpPr>
          <p:nvPr/>
        </p:nvSpPr>
        <p:spPr bwMode="auto">
          <a:xfrm>
            <a:off x="6622160" y="5289596"/>
            <a:ext cx="2194375" cy="1395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62" tIns="51925" rIns="103862" bIns="51925"/>
          <a:lstStyle>
            <a:lvl1pPr marL="342900" indent="-342900" algn="l" eaLnBrk="0" hangingPunct="0">
              <a:spcBef>
                <a:spcPct val="20000"/>
              </a:spcBef>
              <a:buChar char="•"/>
              <a:defRPr kumimoji="1" sz="3200">
                <a:solidFill>
                  <a:schemeClr val="tx1"/>
                </a:solidFill>
                <a:latin typeface="Times New Roman" pitchFamily="18" charset="0"/>
                <a:ea typeface="新細明體" charset="-120"/>
              </a:defRPr>
            </a:lvl1pPr>
            <a:lvl2pPr marL="742950" indent="-285750" algn="l" eaLnBrk="0" hangingPunct="0">
              <a:spcBef>
                <a:spcPct val="20000"/>
              </a:spcBef>
              <a:buChar char="–"/>
              <a:defRPr kumimoji="1" sz="2800">
                <a:solidFill>
                  <a:schemeClr val="tx1"/>
                </a:solidFill>
                <a:latin typeface="Times New Roman" pitchFamily="18" charset="0"/>
                <a:ea typeface="新細明體"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marL="5432" lvl="1" indent="0" defTabSz="1038722" eaLnBrk="1" fontAlgn="base" hangingPunct="1">
              <a:spcBef>
                <a:spcPts val="684"/>
              </a:spcBef>
              <a:buClr>
                <a:srgbClr val="FF3300"/>
              </a:buClr>
              <a:buNone/>
              <a:defRPr/>
            </a:pPr>
            <a:r>
              <a:rPr lang="en-US" altLang="zh-TW" sz="1400" b="1" dirty="0">
                <a:solidFill>
                  <a:srgbClr val="FFFFFF"/>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rPr>
              <a:t>* 3.5inch ~ 19inch</a:t>
            </a:r>
          </a:p>
          <a:p>
            <a:pPr marL="5432" lvl="1" indent="0" defTabSz="1038722" eaLnBrk="1" fontAlgn="base" hangingPunct="1">
              <a:spcBef>
                <a:spcPts val="684"/>
              </a:spcBef>
              <a:buClr>
                <a:srgbClr val="FF3300"/>
              </a:buClr>
              <a:buNone/>
              <a:defRPr/>
            </a:pPr>
            <a:r>
              <a:rPr lang="en-US" altLang="zh-TW" sz="1400" b="1" dirty="0">
                <a:solidFill>
                  <a:srgbClr val="FFFFFF"/>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rPr>
              <a:t>* COG, FOG, POG</a:t>
            </a:r>
          </a:p>
          <a:p>
            <a:pPr marL="5432" lvl="1" indent="0" defTabSz="1038722" eaLnBrk="1" fontAlgn="base" hangingPunct="1">
              <a:spcBef>
                <a:spcPts val="684"/>
              </a:spcBef>
              <a:buClr>
                <a:srgbClr val="FF3300"/>
              </a:buClr>
              <a:buNone/>
              <a:defRPr/>
            </a:pPr>
            <a:r>
              <a:rPr lang="en-US" altLang="zh-TW" sz="1400" b="1" dirty="0">
                <a:solidFill>
                  <a:srgbClr val="FFFFFF"/>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rPr>
              <a:t>* </a:t>
            </a:r>
            <a:r>
              <a:rPr lang="en-US" altLang="zh-TW" sz="1400" b="1" dirty="0">
                <a:solidFill>
                  <a:srgbClr val="FFFFFF"/>
                </a:solidFill>
                <a:effectLst>
                  <a:outerShdw blurRad="38100" dist="38100" dir="2700000" algn="tl">
                    <a:srgbClr val="000000">
                      <a:alpha val="43137"/>
                    </a:srgbClr>
                  </a:outerShdw>
                </a:effectLst>
                <a:latin typeface="Calibri" panose="020F0502020204030204" pitchFamily="34" charset="0"/>
                <a:cs typeface="Arial" pitchFamily="34" charset="0"/>
              </a:rPr>
              <a:t>Lamination, OCR </a:t>
            </a:r>
            <a:endParaRPr lang="en-US" altLang="zh-TW" sz="1400" b="1" dirty="0">
              <a:solidFill>
                <a:srgbClr val="FFFFFF"/>
              </a:solidFill>
              <a:effectLst>
                <a:outerShdw blurRad="38100" dist="38100" dir="2700000" algn="tl">
                  <a:srgbClr val="000000">
                    <a:alpha val="43137"/>
                  </a:srgbClr>
                </a:outerShdw>
              </a:effectLst>
              <a:latin typeface="Calibri" panose="020F0502020204030204" pitchFamily="34" charset="0"/>
              <a:ea typeface="Arial Unicode MS" pitchFamily="34" charset="-120"/>
              <a:cs typeface="Arial Unicode MS" pitchFamily="34" charset="-120"/>
            </a:endParaRPr>
          </a:p>
          <a:p>
            <a:pPr marL="0" indent="0" defTabSz="1038722">
              <a:spcBef>
                <a:spcPts val="684"/>
              </a:spcBef>
              <a:buNone/>
              <a:defRPr/>
            </a:pPr>
            <a:r>
              <a:rPr lang="en-US" altLang="zh-TW" sz="1400" b="1" dirty="0">
                <a:solidFill>
                  <a:srgbClr val="FFFFFF"/>
                </a:solidFill>
                <a:effectLst>
                  <a:outerShdw blurRad="38100" dist="38100" dir="2700000" algn="tl">
                    <a:srgbClr val="000000">
                      <a:alpha val="43137"/>
                    </a:srgbClr>
                  </a:outerShdw>
                </a:effectLst>
                <a:latin typeface="Calibri" panose="020F0502020204030204" pitchFamily="34" charset="0"/>
                <a:cs typeface="Arial" pitchFamily="34" charset="0"/>
              </a:rPr>
              <a:t>* Film on Sensor Glass </a:t>
            </a:r>
          </a:p>
          <a:p>
            <a:pPr marL="0" indent="0" defTabSz="1038722">
              <a:spcBef>
                <a:spcPts val="684"/>
              </a:spcBef>
              <a:buNone/>
              <a:defRPr/>
            </a:pPr>
            <a:r>
              <a:rPr lang="en-US" altLang="zh-TW" sz="1400" b="1" dirty="0">
                <a:solidFill>
                  <a:srgbClr val="FFFFFF"/>
                </a:solidFill>
                <a:effectLst>
                  <a:outerShdw blurRad="38100" dist="38100" dir="2700000" algn="tl">
                    <a:srgbClr val="000000">
                      <a:alpha val="43137"/>
                    </a:srgbClr>
                  </a:outerShdw>
                </a:effectLst>
                <a:latin typeface="Calibri" panose="020F0502020204030204" pitchFamily="34" charset="0"/>
                <a:cs typeface="Arial" pitchFamily="34" charset="0"/>
              </a:rPr>
              <a:t>* LCM assembly</a:t>
            </a:r>
          </a:p>
        </p:txBody>
      </p:sp>
      <p:cxnSp>
        <p:nvCxnSpPr>
          <p:cNvPr id="39" name="直接连接符 5"/>
          <p:cNvCxnSpPr/>
          <p:nvPr/>
        </p:nvCxnSpPr>
        <p:spPr>
          <a:xfrm>
            <a:off x="6521861" y="4659887"/>
            <a:ext cx="16708" cy="2571309"/>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51" name="Picture 7" descr="DSCF0015"/>
          <p:cNvPicPr>
            <a:picLocks noChangeAspect="1" noChangeArrowheads="1"/>
          </p:cNvPicPr>
          <p:nvPr/>
        </p:nvPicPr>
        <p:blipFill>
          <a:blip r:embed="rId4"/>
          <a:srcRect l="3647" t="20985" r="-398" b="2112"/>
          <a:stretch>
            <a:fillRect/>
          </a:stretch>
        </p:blipFill>
        <p:spPr bwMode="auto">
          <a:xfrm>
            <a:off x="486401" y="4156121"/>
            <a:ext cx="1358953" cy="85885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8" name="Picture 46"/>
          <p:cNvPicPr>
            <a:picLocks noChangeAspect="1" noChangeArrowheads="1"/>
          </p:cNvPicPr>
          <p:nvPr/>
        </p:nvPicPr>
        <p:blipFill>
          <a:blip r:embed="rId5"/>
          <a:srcRect/>
          <a:stretch>
            <a:fillRect/>
          </a:stretch>
        </p:blipFill>
        <p:spPr bwMode="auto">
          <a:xfrm>
            <a:off x="2656642" y="4156121"/>
            <a:ext cx="1344101" cy="85885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23599" name="Picture 47"/>
          <p:cNvPicPr>
            <a:picLocks noChangeAspect="1" noChangeArrowheads="1"/>
          </p:cNvPicPr>
          <p:nvPr/>
        </p:nvPicPr>
        <p:blipFill>
          <a:blip r:embed="rId6"/>
          <a:srcRect/>
          <a:stretch>
            <a:fillRect/>
          </a:stretch>
        </p:blipFill>
        <p:spPr bwMode="auto">
          <a:xfrm>
            <a:off x="4797178" y="4156121"/>
            <a:ext cx="1336675" cy="85885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23600" name="Picture 48"/>
          <p:cNvPicPr>
            <a:picLocks noChangeAspect="1" noChangeArrowheads="1"/>
          </p:cNvPicPr>
          <p:nvPr/>
        </p:nvPicPr>
        <p:blipFill>
          <a:blip r:embed="rId7"/>
          <a:srcRect/>
          <a:stretch>
            <a:fillRect/>
          </a:stretch>
        </p:blipFill>
        <p:spPr bwMode="auto">
          <a:xfrm>
            <a:off x="6850459" y="4156121"/>
            <a:ext cx="1345958" cy="85885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53" name="Picture 2" descr="https://cdn2.iconfinder.com/data/icons/energy-svg-icons/512/plug_power_in_basic_green-512.png"/>
          <p:cNvPicPr>
            <a:picLocks noChangeAspect="1" noChangeArrowheads="1"/>
          </p:cNvPicPr>
          <p:nvPr/>
        </p:nvPicPr>
        <p:blipFill>
          <a:blip r:embed="rId8"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72846" y="3422273"/>
            <a:ext cx="506752" cy="477371"/>
          </a:xfrm>
          <a:prstGeom prst="rect">
            <a:avLst/>
          </a:prstGeom>
          <a:noFill/>
          <a:ln>
            <a:noFill/>
          </a:ln>
          <a:extLst/>
        </p:spPr>
      </p:pic>
      <p:sp>
        <p:nvSpPr>
          <p:cNvPr id="54" name="文字方塊 7"/>
          <p:cNvSpPr txBox="1">
            <a:spLocks noChangeArrowheads="1"/>
          </p:cNvSpPr>
          <p:nvPr/>
        </p:nvSpPr>
        <p:spPr bwMode="auto">
          <a:xfrm>
            <a:off x="2992667" y="3601600"/>
            <a:ext cx="878122" cy="335697"/>
          </a:xfrm>
          <a:prstGeom prst="rect">
            <a:avLst/>
          </a:prstGeom>
          <a:noFill/>
          <a:ln>
            <a:noFill/>
          </a:ln>
          <a:extLst/>
        </p:spPr>
        <p:txBody>
          <a:bodyPr lIns="103862" tIns="51925" rIns="103862" bIns="51925">
            <a:spAutoFit/>
          </a:bodyPr>
          <a:lstStyle>
            <a:lvl1pPr algn="l"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algn="l"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defTabSz="1038722" eaLnBrk="1" fontAlgn="base" hangingPunct="1">
              <a:spcBef>
                <a:spcPct val="0"/>
              </a:spcBef>
              <a:spcAft>
                <a:spcPct val="0"/>
              </a:spcAft>
              <a:buNone/>
              <a:defRPr/>
            </a:pPr>
            <a:r>
              <a:rPr lang="en-US" altLang="zh-TW" sz="1500" b="1" u="sng" dirty="0">
                <a:solidFill>
                  <a:srgbClr val="000000">
                    <a:lumMod val="65000"/>
                    <a:lumOff val="35000"/>
                  </a:srgbClr>
                </a:solidFill>
                <a:latin typeface="Calibri" panose="020F0502020204030204" pitchFamily="34" charset="0"/>
                <a:ea typeface="Arial Unicode MS" pitchFamily="34" charset="-120"/>
                <a:cs typeface="Arial Unicode MS" pitchFamily="34" charset="-120"/>
              </a:rPr>
              <a:t>POWER</a:t>
            </a:r>
          </a:p>
        </p:txBody>
      </p:sp>
      <p:sp>
        <p:nvSpPr>
          <p:cNvPr id="55" name="文字方塊 15"/>
          <p:cNvSpPr txBox="1">
            <a:spLocks noChangeArrowheads="1"/>
          </p:cNvSpPr>
          <p:nvPr/>
        </p:nvSpPr>
        <p:spPr bwMode="auto">
          <a:xfrm>
            <a:off x="5188947" y="3594613"/>
            <a:ext cx="878121" cy="335697"/>
          </a:xfrm>
          <a:prstGeom prst="rect">
            <a:avLst/>
          </a:prstGeom>
          <a:noFill/>
          <a:ln>
            <a:noFill/>
          </a:ln>
          <a:extLst/>
        </p:spPr>
        <p:txBody>
          <a:bodyPr lIns="103862" tIns="51925" rIns="103862" bIns="51925">
            <a:spAutoFit/>
          </a:bodyPr>
          <a:lstStyle>
            <a:lvl1pPr algn="l"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algn="l"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defTabSz="1038722" eaLnBrk="1" fontAlgn="base" hangingPunct="1">
              <a:spcBef>
                <a:spcPct val="0"/>
              </a:spcBef>
              <a:spcAft>
                <a:spcPct val="0"/>
              </a:spcAft>
              <a:buNone/>
              <a:defRPr/>
            </a:pPr>
            <a:r>
              <a:rPr lang="en-US" altLang="zh-TW" sz="1500" b="1" u="sng" dirty="0">
                <a:solidFill>
                  <a:srgbClr val="000000">
                    <a:lumMod val="65000"/>
                    <a:lumOff val="35000"/>
                  </a:srgbClr>
                </a:solidFill>
                <a:latin typeface="Calibri" panose="020F0502020204030204" pitchFamily="34" charset="0"/>
                <a:ea typeface="Arial Unicode MS" pitchFamily="34" charset="-120"/>
                <a:cs typeface="Arial Unicode MS" pitchFamily="34" charset="-120"/>
              </a:rPr>
              <a:t>ICP</a:t>
            </a:r>
          </a:p>
        </p:txBody>
      </p:sp>
      <p:sp>
        <p:nvSpPr>
          <p:cNvPr id="56" name="文字方塊 16"/>
          <p:cNvSpPr txBox="1">
            <a:spLocks noChangeArrowheads="1"/>
          </p:cNvSpPr>
          <p:nvPr/>
        </p:nvSpPr>
        <p:spPr bwMode="auto">
          <a:xfrm>
            <a:off x="7309062" y="3594613"/>
            <a:ext cx="878121" cy="335697"/>
          </a:xfrm>
          <a:prstGeom prst="rect">
            <a:avLst/>
          </a:prstGeom>
          <a:noFill/>
          <a:ln>
            <a:noFill/>
          </a:ln>
          <a:extLst/>
        </p:spPr>
        <p:txBody>
          <a:bodyPr lIns="103862" tIns="51925" rIns="103862" bIns="51925">
            <a:spAutoFit/>
          </a:bodyPr>
          <a:lstStyle>
            <a:lvl1pPr algn="l"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algn="l"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defTabSz="1038722" eaLnBrk="1" fontAlgn="base" hangingPunct="1">
              <a:spcBef>
                <a:spcPct val="0"/>
              </a:spcBef>
              <a:spcAft>
                <a:spcPct val="0"/>
              </a:spcAft>
              <a:buNone/>
              <a:defRPr/>
            </a:pPr>
            <a:r>
              <a:rPr lang="en-US" altLang="zh-TW" sz="1500" b="1" u="sng" dirty="0">
                <a:solidFill>
                  <a:srgbClr val="000000">
                    <a:lumMod val="65000"/>
                    <a:lumOff val="35000"/>
                  </a:srgbClr>
                </a:solidFill>
                <a:latin typeface="Calibri" panose="020F0502020204030204" pitchFamily="34" charset="0"/>
                <a:ea typeface="Arial Unicode MS" pitchFamily="34" charset="-120"/>
                <a:cs typeface="Arial Unicode MS" pitchFamily="34" charset="-120"/>
              </a:rPr>
              <a:t>LCM</a:t>
            </a:r>
          </a:p>
        </p:txBody>
      </p:sp>
      <p:pic>
        <p:nvPicPr>
          <p:cNvPr id="57" name="Picture 16" descr="http://www.cropcircleconnector.com/images/part5-8a.jpg"/>
          <p:cNvPicPr>
            <a:picLocks noChangeAspect="1" noChangeArrowheads="1"/>
          </p:cNvPicPr>
          <p:nvPr/>
        </p:nvPicPr>
        <p:blipFill>
          <a:blip r:embed="rId9"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0502" y="3435358"/>
            <a:ext cx="497716" cy="477371"/>
          </a:xfrm>
          <a:prstGeom prst="rect">
            <a:avLst/>
          </a:prstGeom>
          <a:noFill/>
          <a:ln>
            <a:noFill/>
          </a:ln>
          <a:extLst/>
        </p:spPr>
      </p:pic>
      <p:sp>
        <p:nvSpPr>
          <p:cNvPr id="58" name="文字方塊 18"/>
          <p:cNvSpPr txBox="1">
            <a:spLocks noChangeArrowheads="1"/>
          </p:cNvSpPr>
          <p:nvPr/>
        </p:nvSpPr>
        <p:spPr bwMode="auto">
          <a:xfrm>
            <a:off x="776014" y="3598107"/>
            <a:ext cx="1113896" cy="335697"/>
          </a:xfrm>
          <a:prstGeom prst="rect">
            <a:avLst/>
          </a:prstGeom>
          <a:noFill/>
          <a:ln>
            <a:noFill/>
          </a:ln>
          <a:extLst/>
        </p:spPr>
        <p:txBody>
          <a:bodyPr lIns="103862" tIns="51925" rIns="103862" bIns="51925">
            <a:spAutoFit/>
          </a:bodyPr>
          <a:lstStyle>
            <a:lvl1pPr algn="l"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algn="l"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defTabSz="1038722" eaLnBrk="1" fontAlgn="base" hangingPunct="1">
              <a:spcBef>
                <a:spcPct val="0"/>
              </a:spcBef>
              <a:spcAft>
                <a:spcPct val="0"/>
              </a:spcAft>
              <a:buNone/>
              <a:defRPr/>
            </a:pPr>
            <a:r>
              <a:rPr lang="en-US" altLang="zh-TW" sz="1500" b="1" u="sng" dirty="0">
                <a:solidFill>
                  <a:srgbClr val="000000">
                    <a:lumMod val="65000"/>
                    <a:lumOff val="35000"/>
                  </a:srgbClr>
                </a:solidFill>
                <a:latin typeface="Calibri" panose="020F0502020204030204" pitchFamily="34" charset="0"/>
                <a:ea typeface="Arial Unicode MS" pitchFamily="34" charset="-120"/>
                <a:cs typeface="Arial Unicode MS" pitchFamily="34" charset="-120"/>
              </a:rPr>
              <a:t>MAGNETIC </a:t>
            </a:r>
          </a:p>
        </p:txBody>
      </p:sp>
      <p:pic>
        <p:nvPicPr>
          <p:cNvPr id="59" name="Picture 15"/>
          <p:cNvPicPr>
            <a:picLocks noChangeAspect="1" noChangeArrowheads="1"/>
          </p:cNvPicPr>
          <p:nvPr/>
        </p:nvPicPr>
        <p:blipFill rotWithShape="1">
          <a:blip r:embed="rId10"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8934164" y="3427836"/>
            <a:ext cx="480379" cy="527185"/>
          </a:xfrm>
          <a:prstGeom prst="rect">
            <a:avLst/>
          </a:prstGeom>
          <a:noFill/>
          <a:ln>
            <a:noFill/>
          </a:ln>
          <a:extLst/>
        </p:spPr>
      </p:pic>
      <p:sp>
        <p:nvSpPr>
          <p:cNvPr id="60" name="文字方塊 18"/>
          <p:cNvSpPr txBox="1">
            <a:spLocks noChangeArrowheads="1"/>
          </p:cNvSpPr>
          <p:nvPr/>
        </p:nvSpPr>
        <p:spPr bwMode="auto">
          <a:xfrm>
            <a:off x="9223057" y="3594613"/>
            <a:ext cx="1113896" cy="335697"/>
          </a:xfrm>
          <a:prstGeom prst="rect">
            <a:avLst/>
          </a:prstGeom>
          <a:noFill/>
          <a:ln>
            <a:noFill/>
          </a:ln>
          <a:extLst/>
        </p:spPr>
        <p:txBody>
          <a:bodyPr lIns="103862" tIns="51925" rIns="103862" bIns="51925">
            <a:spAutoFit/>
          </a:bodyPr>
          <a:lstStyle>
            <a:lvl1pPr algn="l"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algn="l"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defTabSz="1038722" eaLnBrk="1" fontAlgn="base" hangingPunct="1">
              <a:spcBef>
                <a:spcPct val="0"/>
              </a:spcBef>
              <a:spcAft>
                <a:spcPct val="0"/>
              </a:spcAft>
              <a:buNone/>
              <a:defRPr/>
            </a:pPr>
            <a:r>
              <a:rPr lang="en-US" altLang="zh-TW" sz="1500" b="1" u="sng" dirty="0">
                <a:solidFill>
                  <a:srgbClr val="000000">
                    <a:lumMod val="65000"/>
                    <a:lumOff val="35000"/>
                  </a:srgbClr>
                </a:solidFill>
                <a:latin typeface="Calibri" panose="020F0502020204030204" pitchFamily="34" charset="0"/>
                <a:ea typeface="Arial Unicode MS" pitchFamily="34" charset="-120"/>
                <a:cs typeface="Arial Unicode MS" pitchFamily="34" charset="-120"/>
              </a:rPr>
              <a:t>OPTICAL </a:t>
            </a:r>
          </a:p>
        </p:txBody>
      </p:sp>
      <p:pic>
        <p:nvPicPr>
          <p:cNvPr id="62" name="Picture 4" descr="http://www.infil00p.org/slides/oscon2012-viewport-slides/img/tablet_icon.png"/>
          <p:cNvPicPr>
            <a:picLocks noChangeAspect="1" noChangeArrowheads="1"/>
          </p:cNvPicPr>
          <p:nvPr/>
        </p:nvPicPr>
        <p:blipFill>
          <a:blip r:embed="rId11" cstate="screen">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968868" y="3422280"/>
            <a:ext cx="536471" cy="477369"/>
          </a:xfrm>
          <a:prstGeom prst="rect">
            <a:avLst/>
          </a:prstGeom>
          <a:noFill/>
          <a:ln>
            <a:noFill/>
          </a:ln>
          <a:extLst/>
        </p:spPr>
      </p:pic>
      <p:sp>
        <p:nvSpPr>
          <p:cNvPr id="66" name="內容版面配置區 2"/>
          <p:cNvSpPr txBox="1">
            <a:spLocks/>
          </p:cNvSpPr>
          <p:nvPr/>
        </p:nvSpPr>
        <p:spPr bwMode="auto">
          <a:xfrm>
            <a:off x="4219811" y="1282157"/>
            <a:ext cx="2630650" cy="1264664"/>
          </a:xfrm>
          <a:prstGeom prst="rect">
            <a:avLst/>
          </a:prstGeom>
          <a:solidFill>
            <a:srgbClr val="0070C0"/>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103862" tIns="51925" rIns="103862" bIns="51925"/>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defTabSz="1038722">
              <a:spcBef>
                <a:spcPts val="0"/>
              </a:spcBef>
              <a:buNone/>
              <a:defRPr/>
            </a:pPr>
            <a:r>
              <a:rPr lang="en-US" altLang="zh-TW" sz="1300" b="1" kern="0" dirty="0">
                <a:solidFill>
                  <a:srgbClr val="FFFFFF"/>
                </a:solidFill>
                <a:effectLst>
                  <a:outerShdw blurRad="38100" dist="38100" dir="2700000" algn="tl">
                    <a:srgbClr val="000000">
                      <a:alpha val="43137"/>
                    </a:srgbClr>
                  </a:outerShdw>
                </a:effectLst>
                <a:latin typeface="Calibri" panose="020F0502020204030204" pitchFamily="34" charset="0"/>
                <a:ea typeface="Microsoft YaHei" pitchFamily="34" charset="-122"/>
              </a:rPr>
              <a:t>Universal Microelectronics Co., Ltd</a:t>
            </a:r>
          </a:p>
          <a:p>
            <a:pPr marL="0" indent="0" defTabSz="1038722">
              <a:spcBef>
                <a:spcPts val="0"/>
              </a:spcBef>
              <a:buNone/>
              <a:defRPr/>
            </a:pPr>
            <a:r>
              <a:rPr lang="en-US" altLang="zh-TW" sz="2700" b="1" kern="0" dirty="0">
                <a:solidFill>
                  <a:srgbClr val="FFFFFF"/>
                </a:solidFill>
                <a:effectLst>
                  <a:outerShdw blurRad="38100" dist="38100" dir="2700000" algn="tl">
                    <a:srgbClr val="000000">
                      <a:alpha val="43137"/>
                    </a:srgbClr>
                  </a:outerShdw>
                </a:effectLst>
                <a:latin typeface="Calibri" panose="020F0502020204030204" pitchFamily="34" charset="0"/>
                <a:ea typeface="Microsoft YaHei" pitchFamily="34" charset="-122"/>
              </a:rPr>
              <a:t>UMEC</a:t>
            </a:r>
            <a:endParaRPr lang="zh-TW" altLang="en-US" sz="2700" b="1" kern="0" dirty="0">
              <a:solidFill>
                <a:srgbClr val="FFFFFF"/>
              </a:solidFill>
              <a:effectLst>
                <a:outerShdw blurRad="38100" dist="38100" dir="2700000" algn="tl">
                  <a:srgbClr val="000000">
                    <a:alpha val="43137"/>
                  </a:srgbClr>
                </a:outerShdw>
              </a:effectLst>
              <a:latin typeface="Calibri" panose="020F0502020204030204" pitchFamily="34" charset="0"/>
              <a:ea typeface="Microsoft YaHei" pitchFamily="34" charset="-122"/>
            </a:endParaRPr>
          </a:p>
        </p:txBody>
      </p:sp>
      <p:pic>
        <p:nvPicPr>
          <p:cNvPr id="23583" name="Picture 2" descr="http://photo.518.com.tw/photo/2/385/880504/1300260100111135274.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13332" y="1609255"/>
            <a:ext cx="1386801" cy="832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9" name="肘形连接符 50"/>
          <p:cNvCxnSpPr>
            <a:cxnSpLocks noChangeShapeType="1"/>
          </p:cNvCxnSpPr>
          <p:nvPr/>
        </p:nvCxnSpPr>
        <p:spPr bwMode="auto">
          <a:xfrm rot="10800000">
            <a:off x="5374548" y="2980624"/>
            <a:ext cx="4396176" cy="477529"/>
          </a:xfrm>
          <a:prstGeom prst="bentConnector3">
            <a:avLst>
              <a:gd name="adj1" fmla="val 97"/>
            </a:avLst>
          </a:prstGeom>
          <a:noFill/>
          <a:ln w="19050" cap="rnd" cmpd="sng">
            <a:solidFill>
              <a:schemeClr val="tx2">
                <a:lumMod val="65000"/>
                <a:lumOff val="35000"/>
              </a:schemeClr>
            </a:solidFill>
            <a:prstDash val="sysDash"/>
            <a:bevel/>
            <a:headEnd type="oval" w="med" len="med"/>
            <a:tailEnd type="none" w="med" len="me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cxnSp>
      <p:cxnSp>
        <p:nvCxnSpPr>
          <p:cNvPr id="70" name="肘形连接符 3"/>
          <p:cNvCxnSpPr>
            <a:cxnSpLocks noChangeShapeType="1"/>
          </p:cNvCxnSpPr>
          <p:nvPr/>
        </p:nvCxnSpPr>
        <p:spPr bwMode="auto">
          <a:xfrm flipV="1">
            <a:off x="1288406" y="2980665"/>
            <a:ext cx="4071290" cy="451291"/>
          </a:xfrm>
          <a:prstGeom prst="bentConnector3">
            <a:avLst>
              <a:gd name="adj1" fmla="val -135"/>
            </a:avLst>
          </a:prstGeom>
          <a:noFill/>
          <a:ln w="19050">
            <a:solidFill>
              <a:schemeClr val="tx2">
                <a:lumMod val="65000"/>
                <a:lumOff val="35000"/>
              </a:schemeClr>
            </a:solidFill>
            <a:prstDash val="sysDash"/>
            <a:bevel/>
            <a:headEnd type="oval" w="med" len="med"/>
            <a:tailEnd type="none" w="med" len="me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cxnSp>
      <p:cxnSp>
        <p:nvCxnSpPr>
          <p:cNvPr id="76" name="肘形连接符 3"/>
          <p:cNvCxnSpPr>
            <a:cxnSpLocks noChangeShapeType="1"/>
          </p:cNvCxnSpPr>
          <p:nvPr/>
        </p:nvCxnSpPr>
        <p:spPr bwMode="auto">
          <a:xfrm rot="5400000" flipH="1" flipV="1">
            <a:off x="3220559" y="3226381"/>
            <a:ext cx="439046" cy="0"/>
          </a:xfrm>
          <a:prstGeom prst="bentConnector3">
            <a:avLst>
              <a:gd name="adj1" fmla="val 100762"/>
            </a:avLst>
          </a:prstGeom>
          <a:noFill/>
          <a:ln w="19050">
            <a:solidFill>
              <a:schemeClr val="tx2">
                <a:lumMod val="65000"/>
                <a:lumOff val="35000"/>
              </a:schemeClr>
            </a:solidFill>
            <a:prstDash val="sysDash"/>
            <a:bevel/>
            <a:headEnd type="oval" w="med" len="med"/>
            <a:tailEnd type="none" w="med" len="me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cxnSp>
      <p:cxnSp>
        <p:nvCxnSpPr>
          <p:cNvPr id="83" name="肘形连接符 3"/>
          <p:cNvCxnSpPr>
            <a:cxnSpLocks noChangeShapeType="1"/>
          </p:cNvCxnSpPr>
          <p:nvPr/>
        </p:nvCxnSpPr>
        <p:spPr bwMode="auto">
          <a:xfrm rot="5400000" flipH="1" flipV="1">
            <a:off x="5417712" y="3225507"/>
            <a:ext cx="437297" cy="0"/>
          </a:xfrm>
          <a:prstGeom prst="bentConnector3">
            <a:avLst>
              <a:gd name="adj1" fmla="val 100762"/>
            </a:avLst>
          </a:prstGeom>
          <a:noFill/>
          <a:ln w="19050">
            <a:solidFill>
              <a:schemeClr val="tx2">
                <a:lumMod val="65000"/>
                <a:lumOff val="35000"/>
              </a:schemeClr>
            </a:solidFill>
            <a:prstDash val="sysDash"/>
            <a:bevel/>
            <a:headEnd type="oval" w="med" len="med"/>
            <a:tailEnd type="none" w="med" len="me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cxnSp>
      <p:cxnSp>
        <p:nvCxnSpPr>
          <p:cNvPr id="84" name="肘形连接符 3"/>
          <p:cNvCxnSpPr>
            <a:cxnSpLocks noChangeShapeType="1"/>
          </p:cNvCxnSpPr>
          <p:nvPr/>
        </p:nvCxnSpPr>
        <p:spPr bwMode="auto">
          <a:xfrm rot="5400000" flipH="1" flipV="1">
            <a:off x="7501632" y="3226381"/>
            <a:ext cx="439046" cy="0"/>
          </a:xfrm>
          <a:prstGeom prst="bentConnector3">
            <a:avLst>
              <a:gd name="adj1" fmla="val 100762"/>
            </a:avLst>
          </a:prstGeom>
          <a:noFill/>
          <a:ln w="19050">
            <a:solidFill>
              <a:schemeClr val="tx2">
                <a:lumMod val="65000"/>
                <a:lumOff val="35000"/>
              </a:schemeClr>
            </a:solidFill>
            <a:prstDash val="sysDash"/>
            <a:bevel/>
            <a:headEnd type="oval" w="med" len="med"/>
            <a:tailEnd type="none" w="med" len="me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cxnSp>
      <p:cxnSp>
        <p:nvCxnSpPr>
          <p:cNvPr id="85" name="肘形连接符 3"/>
          <p:cNvCxnSpPr>
            <a:cxnSpLocks noChangeShapeType="1"/>
          </p:cNvCxnSpPr>
          <p:nvPr/>
        </p:nvCxnSpPr>
        <p:spPr bwMode="auto">
          <a:xfrm rot="5400000" flipH="1" flipV="1">
            <a:off x="5420550" y="2839810"/>
            <a:ext cx="439047" cy="0"/>
          </a:xfrm>
          <a:prstGeom prst="bentConnector3">
            <a:avLst>
              <a:gd name="adj1" fmla="val 100762"/>
            </a:avLst>
          </a:prstGeom>
          <a:noFill/>
          <a:ln w="19050">
            <a:solidFill>
              <a:schemeClr val="tx2">
                <a:lumMod val="65000"/>
                <a:lumOff val="35000"/>
              </a:schemeClr>
            </a:solidFill>
            <a:prstDash val="sysDash"/>
            <a:bevel/>
            <a:headEnd type="none" w="med" len="med"/>
            <a:tailEnd type="none" w="med" len="med"/>
          </a:ln>
          <a:effectLst>
            <a:outerShdw blurRad="50800" dist="38100" dir="5400000" algn="t" rotWithShape="0">
              <a:prstClr val="black">
                <a:alpha val="40000"/>
              </a:prstClr>
            </a:outerShdw>
          </a:effectLst>
          <a:extLst>
            <a:ext uri="{909E8E84-426E-40DD-AFC4-6F175D3DCCD1}">
              <a14:hiddenFill xmlns:a14="http://schemas.microsoft.com/office/drawing/2010/main">
                <a:noFill/>
              </a14:hiddenFill>
            </a:ext>
          </a:extLst>
        </p:spPr>
      </p:cxnSp>
      <p:cxnSp>
        <p:nvCxnSpPr>
          <p:cNvPr id="92" name="直接连接符 9"/>
          <p:cNvCxnSpPr/>
          <p:nvPr/>
        </p:nvCxnSpPr>
        <p:spPr>
          <a:xfrm>
            <a:off x="2430153" y="5181100"/>
            <a:ext cx="1778520" cy="0"/>
          </a:xfrm>
          <a:prstGeom prst="line">
            <a:avLst/>
          </a:prstGeom>
          <a:ln w="12700" cap="rnd">
            <a:solidFill>
              <a:srgbClr val="C6CAD0"/>
            </a:solidFill>
          </a:ln>
        </p:spPr>
        <p:style>
          <a:lnRef idx="1">
            <a:schemeClr val="accent1"/>
          </a:lnRef>
          <a:fillRef idx="0">
            <a:schemeClr val="accent1"/>
          </a:fillRef>
          <a:effectRef idx="0">
            <a:schemeClr val="accent1"/>
          </a:effectRef>
          <a:fontRef idx="minor">
            <a:schemeClr val="tx1"/>
          </a:fontRef>
        </p:style>
      </p:cxnSp>
      <p:cxnSp>
        <p:nvCxnSpPr>
          <p:cNvPr id="93" name="直接连接符 9"/>
          <p:cNvCxnSpPr/>
          <p:nvPr/>
        </p:nvCxnSpPr>
        <p:spPr>
          <a:xfrm>
            <a:off x="4594870" y="5181100"/>
            <a:ext cx="1776663" cy="0"/>
          </a:xfrm>
          <a:prstGeom prst="line">
            <a:avLst/>
          </a:prstGeom>
          <a:ln w="12700" cap="rnd">
            <a:solidFill>
              <a:srgbClr val="C6CAD0"/>
            </a:solidFill>
          </a:ln>
        </p:spPr>
        <p:style>
          <a:lnRef idx="1">
            <a:schemeClr val="accent1"/>
          </a:lnRef>
          <a:fillRef idx="0">
            <a:schemeClr val="accent1"/>
          </a:fillRef>
          <a:effectRef idx="0">
            <a:schemeClr val="accent1"/>
          </a:effectRef>
          <a:fontRef idx="minor">
            <a:schemeClr val="tx1"/>
          </a:fontRef>
        </p:style>
      </p:cxnSp>
      <p:cxnSp>
        <p:nvCxnSpPr>
          <p:cNvPr id="94" name="直接连接符 9"/>
          <p:cNvCxnSpPr/>
          <p:nvPr/>
        </p:nvCxnSpPr>
        <p:spPr>
          <a:xfrm>
            <a:off x="8675393" y="5181100"/>
            <a:ext cx="1778520" cy="0"/>
          </a:xfrm>
          <a:prstGeom prst="line">
            <a:avLst/>
          </a:prstGeom>
          <a:ln w="12700" cap="rnd">
            <a:solidFill>
              <a:srgbClr val="C6CAD0"/>
            </a:solidFill>
          </a:ln>
        </p:spPr>
        <p:style>
          <a:lnRef idx="1">
            <a:schemeClr val="accent1"/>
          </a:lnRef>
          <a:fillRef idx="0">
            <a:schemeClr val="accent1"/>
          </a:fillRef>
          <a:effectRef idx="0">
            <a:schemeClr val="accent1"/>
          </a:effectRef>
          <a:fontRef idx="minor">
            <a:schemeClr val="tx1"/>
          </a:fontRef>
        </p:style>
      </p:cxnSp>
      <p:cxnSp>
        <p:nvCxnSpPr>
          <p:cNvPr id="97" name="直接连接符 9"/>
          <p:cNvCxnSpPr/>
          <p:nvPr/>
        </p:nvCxnSpPr>
        <p:spPr>
          <a:xfrm>
            <a:off x="6674142" y="5181100"/>
            <a:ext cx="1739533" cy="0"/>
          </a:xfrm>
          <a:prstGeom prst="line">
            <a:avLst/>
          </a:prstGeom>
          <a:ln w="12700" cap="rnd">
            <a:solidFill>
              <a:srgbClr val="C6CAD0"/>
            </a:solidFill>
          </a:ln>
        </p:spPr>
        <p:style>
          <a:lnRef idx="1">
            <a:schemeClr val="accent1"/>
          </a:lnRef>
          <a:fillRef idx="0">
            <a:schemeClr val="accent1"/>
          </a:fillRef>
          <a:effectRef idx="0">
            <a:schemeClr val="accent1"/>
          </a:effectRef>
          <a:fontRef idx="minor">
            <a:schemeClr val="tx1"/>
          </a:fontRef>
        </p:style>
      </p:cxnSp>
      <p:pic>
        <p:nvPicPr>
          <p:cNvPr id="24620" name="Picture 44"/>
          <p:cNvPicPr>
            <a:picLocks noChangeAspect="1" noChangeArrowheads="1"/>
          </p:cNvPicPr>
          <p:nvPr/>
        </p:nvPicPr>
        <p:blipFill>
          <a:blip r:embed="rId13"/>
          <a:srcRect/>
          <a:stretch>
            <a:fillRect/>
          </a:stretch>
        </p:blipFill>
        <p:spPr bwMode="auto">
          <a:xfrm>
            <a:off x="8885178" y="4156121"/>
            <a:ext cx="1358953" cy="85885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2675857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編號版面配置區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Char char="•"/>
              <a:defRPr kumimoji="1" sz="3600">
                <a:solidFill>
                  <a:schemeClr val="tx1"/>
                </a:solidFill>
                <a:latin typeface="Times New Roman" pitchFamily="18" charset="0"/>
                <a:ea typeface="新細明體" charset="-120"/>
              </a:defRPr>
            </a:lvl1pPr>
            <a:lvl2pPr marL="844138" indent="-324660" algn="l" eaLnBrk="0" hangingPunct="0">
              <a:spcBef>
                <a:spcPct val="20000"/>
              </a:spcBef>
              <a:buChar char="–"/>
              <a:defRPr kumimoji="1" sz="3200">
                <a:solidFill>
                  <a:schemeClr val="tx1"/>
                </a:solidFill>
                <a:latin typeface="Times New Roman" pitchFamily="18" charset="0"/>
                <a:ea typeface="新細明體" charset="-120"/>
              </a:defRPr>
            </a:lvl2pPr>
            <a:lvl3pPr marL="1298668" indent="-259738" algn="l" eaLnBrk="0" hangingPunct="0">
              <a:spcBef>
                <a:spcPct val="20000"/>
              </a:spcBef>
              <a:buChar char="•"/>
              <a:defRPr kumimoji="1" sz="2700">
                <a:solidFill>
                  <a:schemeClr val="tx1"/>
                </a:solidFill>
                <a:latin typeface="Times New Roman" pitchFamily="18" charset="0"/>
                <a:ea typeface="新細明體" charset="-120"/>
              </a:defRPr>
            </a:lvl3pPr>
            <a:lvl4pPr marL="1818131" indent="-259738" algn="l" eaLnBrk="0" hangingPunct="0">
              <a:spcBef>
                <a:spcPct val="20000"/>
              </a:spcBef>
              <a:buChar char="–"/>
              <a:defRPr kumimoji="1" sz="2300">
                <a:solidFill>
                  <a:schemeClr val="tx1"/>
                </a:solidFill>
                <a:latin typeface="Times New Roman" pitchFamily="18" charset="0"/>
                <a:ea typeface="新細明體" charset="-120"/>
              </a:defRPr>
            </a:lvl4pPr>
            <a:lvl5pPr marL="2337609" indent="-259738" algn="l" eaLnBrk="0" hangingPunct="0">
              <a:spcBef>
                <a:spcPct val="20000"/>
              </a:spcBef>
              <a:buChar char="»"/>
              <a:defRPr kumimoji="1" sz="2300">
                <a:solidFill>
                  <a:schemeClr val="tx1"/>
                </a:solidFill>
                <a:latin typeface="Times New Roman" pitchFamily="18" charset="0"/>
                <a:ea typeface="新細明體" charset="-120"/>
              </a:defRPr>
            </a:lvl5pPr>
            <a:lvl6pPr marL="2857069" indent="-259738" eaLnBrk="0" fontAlgn="base" hangingPunct="0">
              <a:spcBef>
                <a:spcPct val="20000"/>
              </a:spcBef>
              <a:spcAft>
                <a:spcPct val="0"/>
              </a:spcAft>
              <a:buChar char="»"/>
              <a:defRPr kumimoji="1" sz="2300">
                <a:solidFill>
                  <a:schemeClr val="tx1"/>
                </a:solidFill>
                <a:latin typeface="Times New Roman" pitchFamily="18" charset="0"/>
                <a:ea typeface="新細明體" charset="-120"/>
              </a:defRPr>
            </a:lvl6pPr>
            <a:lvl7pPr marL="3376535" indent="-259738" eaLnBrk="0" fontAlgn="base" hangingPunct="0">
              <a:spcBef>
                <a:spcPct val="20000"/>
              </a:spcBef>
              <a:spcAft>
                <a:spcPct val="0"/>
              </a:spcAft>
              <a:buChar char="»"/>
              <a:defRPr kumimoji="1" sz="2300">
                <a:solidFill>
                  <a:schemeClr val="tx1"/>
                </a:solidFill>
                <a:latin typeface="Times New Roman" pitchFamily="18" charset="0"/>
                <a:ea typeface="新細明體" charset="-120"/>
              </a:defRPr>
            </a:lvl7pPr>
            <a:lvl8pPr marL="3896001" indent="-259738" eaLnBrk="0" fontAlgn="base" hangingPunct="0">
              <a:spcBef>
                <a:spcPct val="20000"/>
              </a:spcBef>
              <a:spcAft>
                <a:spcPct val="0"/>
              </a:spcAft>
              <a:buChar char="»"/>
              <a:defRPr kumimoji="1" sz="2300">
                <a:solidFill>
                  <a:schemeClr val="tx1"/>
                </a:solidFill>
                <a:latin typeface="Times New Roman" pitchFamily="18" charset="0"/>
                <a:ea typeface="新細明體" charset="-120"/>
              </a:defRPr>
            </a:lvl8pPr>
            <a:lvl9pPr marL="4415470" indent="-259738" eaLnBrk="0" fontAlgn="base" hangingPunct="0">
              <a:spcBef>
                <a:spcPct val="20000"/>
              </a:spcBef>
              <a:spcAft>
                <a:spcPct val="0"/>
              </a:spcAft>
              <a:buChar char="»"/>
              <a:defRPr kumimoji="1" sz="2300">
                <a:solidFill>
                  <a:schemeClr val="tx1"/>
                </a:solidFill>
                <a:latin typeface="Times New Roman" pitchFamily="18" charset="0"/>
                <a:ea typeface="新細明體" charset="-120"/>
              </a:defRPr>
            </a:lvl9pPr>
          </a:lstStyle>
          <a:p>
            <a:pPr algn="r" eaLnBrk="1" hangingPunct="1">
              <a:spcBef>
                <a:spcPct val="0"/>
              </a:spcBef>
              <a:buFontTx/>
              <a:buNone/>
            </a:pPr>
            <a:fld id="{35AD9335-F35D-454F-96E1-DE43D4B233FB}" type="slidenum">
              <a:rPr lang="en-US" altLang="zh-TW" sz="1600">
                <a:solidFill>
                  <a:srgbClr val="000000"/>
                </a:solidFill>
                <a:ea typeface="Arial Unicode MS" pitchFamily="34" charset="-120"/>
              </a:rPr>
              <a:pPr algn="r" eaLnBrk="1" hangingPunct="1">
                <a:spcBef>
                  <a:spcPct val="0"/>
                </a:spcBef>
                <a:buFontTx/>
                <a:buNone/>
              </a:pPr>
              <a:t>8</a:t>
            </a:fld>
            <a:endParaRPr lang="en-US" altLang="zh-TW" sz="1600">
              <a:solidFill>
                <a:srgbClr val="000000"/>
              </a:solidFill>
              <a:ea typeface="Arial Unicode MS" pitchFamily="34" charset="-120"/>
            </a:endParaRPr>
          </a:p>
        </p:txBody>
      </p:sp>
      <p:sp>
        <p:nvSpPr>
          <p:cNvPr id="5123" name="Rectangle 5"/>
          <p:cNvSpPr>
            <a:spLocks noGrp="1" noChangeArrowheads="1"/>
          </p:cNvSpPr>
          <p:nvPr>
            <p:ph type="body" idx="1"/>
          </p:nvPr>
        </p:nvSpPr>
        <p:spPr>
          <a:xfrm>
            <a:off x="434419" y="1332886"/>
            <a:ext cx="9713172" cy="6129161"/>
          </a:xfrm>
        </p:spPr>
        <p:txBody>
          <a:bodyPr/>
          <a:lstStyle/>
          <a:p>
            <a:pPr marL="205623" indent="-205623" eaLnBrk="1" hangingPunct="1">
              <a:lnSpc>
                <a:spcPct val="85000"/>
              </a:lnSpc>
              <a:defRPr/>
            </a:pPr>
            <a:r>
              <a:rPr lang="en-US" altLang="zh-TW" sz="1800" b="1" dirty="0">
                <a:latin typeface="Calibri" panose="020F0502020204030204" pitchFamily="34" charset="0"/>
              </a:rPr>
              <a:t>CERTIFICATIONS</a:t>
            </a:r>
            <a:r>
              <a:rPr lang="en-US" altLang="zh-TW" sz="1800" dirty="0">
                <a:latin typeface="Calibri" panose="020F0502020204030204" pitchFamily="34" charset="0"/>
              </a:rPr>
              <a:t>: </a:t>
            </a:r>
          </a:p>
          <a:p>
            <a:pPr eaLnBrk="1" hangingPunct="1">
              <a:lnSpc>
                <a:spcPct val="85000"/>
              </a:lnSpc>
              <a:buClr>
                <a:srgbClr val="FF3300"/>
              </a:buClr>
              <a:defRPr/>
            </a:pPr>
            <a:endParaRPr lang="en-US" altLang="zh-TW" sz="1100" dirty="0">
              <a:latin typeface="Calibri" panose="020F0502020204030204" pitchFamily="34" charset="0"/>
            </a:endParaRPr>
          </a:p>
          <a:p>
            <a:pPr marL="712467" lvl="1" indent="-192998" eaLnBrk="1" hangingPunct="1">
              <a:lnSpc>
                <a:spcPct val="85000"/>
              </a:lnSpc>
              <a:buFontTx/>
              <a:buChar char="»"/>
              <a:defRPr/>
            </a:pPr>
            <a:r>
              <a:rPr lang="en-US" altLang="zh-TW" sz="1600" b="1" dirty="0">
                <a:latin typeface="Calibri" panose="020F0502020204030204" pitchFamily="34" charset="0"/>
              </a:rPr>
              <a:t>Taiwan Factory </a:t>
            </a:r>
            <a:r>
              <a:rPr lang="en-US" altLang="zh-TW" sz="1000" b="1" dirty="0">
                <a:latin typeface="Calibri" panose="020F0502020204030204" pitchFamily="34" charset="0"/>
              </a:rPr>
              <a:t>       </a:t>
            </a:r>
            <a:r>
              <a:rPr lang="en-US" altLang="zh-TW" sz="1600" b="1" dirty="0">
                <a:latin typeface="Calibri" panose="020F0502020204030204" pitchFamily="34" charset="0"/>
              </a:rPr>
              <a:t>— ISO 9001  </a:t>
            </a:r>
          </a:p>
          <a:p>
            <a:pPr lvl="1" eaLnBrk="1" hangingPunct="1">
              <a:lnSpc>
                <a:spcPct val="85000"/>
              </a:lnSpc>
              <a:buClr>
                <a:srgbClr val="FF6600"/>
              </a:buClr>
              <a:buFontTx/>
              <a:buNone/>
              <a:defRPr/>
            </a:pPr>
            <a:r>
              <a:rPr lang="en-US" altLang="zh-TW" sz="1600" b="1" dirty="0">
                <a:latin typeface="Calibri" panose="020F0502020204030204" pitchFamily="34" charset="0"/>
              </a:rPr>
              <a:t>                                      — ISO 14001  </a:t>
            </a:r>
          </a:p>
          <a:p>
            <a:pPr lvl="1" eaLnBrk="1" hangingPunct="1">
              <a:lnSpc>
                <a:spcPct val="85000"/>
              </a:lnSpc>
              <a:buClr>
                <a:srgbClr val="FF6600"/>
              </a:buClr>
              <a:buFontTx/>
              <a:buNone/>
              <a:defRPr/>
            </a:pPr>
            <a:r>
              <a:rPr lang="en-US" altLang="zh-TW" sz="1600" b="1" dirty="0">
                <a:latin typeface="Calibri" panose="020F0502020204030204" pitchFamily="34" charset="0"/>
              </a:rPr>
              <a:t>                                      — ISO/TS 16949</a:t>
            </a:r>
            <a:r>
              <a:rPr lang="zh-TW" altLang="en-US" sz="1600" b="1" dirty="0">
                <a:latin typeface="Calibri" panose="020F0502020204030204" pitchFamily="34" charset="0"/>
              </a:rPr>
              <a:t>  </a:t>
            </a:r>
            <a:r>
              <a:rPr lang="en-US" altLang="zh-TW" sz="1600" b="1" dirty="0">
                <a:latin typeface="Calibri" panose="020F0502020204030204" pitchFamily="34" charset="0"/>
              </a:rPr>
              <a:t> </a:t>
            </a:r>
          </a:p>
          <a:p>
            <a:pPr lvl="1" eaLnBrk="1" hangingPunct="1">
              <a:lnSpc>
                <a:spcPct val="85000"/>
              </a:lnSpc>
              <a:buClr>
                <a:srgbClr val="FF6600"/>
              </a:buClr>
              <a:buFontTx/>
              <a:buNone/>
              <a:defRPr/>
            </a:pPr>
            <a:r>
              <a:rPr lang="en-US" altLang="zh-TW" sz="1600" b="1" dirty="0">
                <a:latin typeface="Calibri" panose="020F0502020204030204" pitchFamily="34" charset="0"/>
              </a:rPr>
              <a:t>                                      — ISO 13485  </a:t>
            </a:r>
          </a:p>
          <a:p>
            <a:pPr lvl="1" eaLnBrk="1" hangingPunct="1">
              <a:lnSpc>
                <a:spcPct val="85000"/>
              </a:lnSpc>
              <a:buClr>
                <a:srgbClr val="FF6600"/>
              </a:buClr>
              <a:buFontTx/>
              <a:buNone/>
              <a:defRPr/>
            </a:pPr>
            <a:r>
              <a:rPr lang="en-US" altLang="zh-TW" sz="1600" b="1" dirty="0">
                <a:latin typeface="Calibri" panose="020F0502020204030204" pitchFamily="34" charset="0"/>
              </a:rPr>
              <a:t>                                      — TL   9000   </a:t>
            </a:r>
          </a:p>
          <a:p>
            <a:pPr lvl="1" eaLnBrk="1" hangingPunct="1">
              <a:lnSpc>
                <a:spcPct val="85000"/>
              </a:lnSpc>
              <a:buClr>
                <a:srgbClr val="FF6600"/>
              </a:buClr>
              <a:buFontTx/>
              <a:buNone/>
              <a:defRPr/>
            </a:pPr>
            <a:r>
              <a:rPr lang="en-US" altLang="zh-TW" sz="1600" b="1" dirty="0">
                <a:latin typeface="Calibri" panose="020F0502020204030204" pitchFamily="34" charset="0"/>
              </a:rPr>
              <a:t>                                      — UL / TUV  </a:t>
            </a:r>
          </a:p>
          <a:p>
            <a:pPr lvl="1" eaLnBrk="1" hangingPunct="1">
              <a:lnSpc>
                <a:spcPct val="85000"/>
              </a:lnSpc>
              <a:buClr>
                <a:srgbClr val="FF6600"/>
              </a:buClr>
              <a:buFontTx/>
              <a:buNone/>
              <a:defRPr/>
            </a:pPr>
            <a:r>
              <a:rPr lang="en-US" altLang="zh-TW" sz="1600" b="1" dirty="0">
                <a:latin typeface="Calibri" panose="020F0502020204030204" pitchFamily="34" charset="0"/>
              </a:rPr>
              <a:t>                                      — SONY GP  </a:t>
            </a:r>
          </a:p>
          <a:p>
            <a:pPr lvl="1" eaLnBrk="1" hangingPunct="1">
              <a:lnSpc>
                <a:spcPct val="85000"/>
              </a:lnSpc>
              <a:buClr>
                <a:srgbClr val="FF6600"/>
              </a:buClr>
              <a:buFontTx/>
              <a:buNone/>
              <a:defRPr/>
            </a:pPr>
            <a:r>
              <a:rPr lang="en-US" altLang="zh-TW" sz="1600" b="1" dirty="0">
                <a:latin typeface="Calibri" panose="020F0502020204030204" pitchFamily="34" charset="0"/>
              </a:rPr>
              <a:t>                                      — </a:t>
            </a:r>
            <a:r>
              <a:rPr lang="en-US" altLang="zh-TW" sz="1600" b="1" dirty="0" err="1">
                <a:latin typeface="Calibri" panose="020F0502020204030204" pitchFamily="34" charset="0"/>
              </a:rPr>
              <a:t>MFi</a:t>
            </a:r>
            <a:r>
              <a:rPr lang="en-US" altLang="zh-TW" sz="1600" b="1" dirty="0">
                <a:latin typeface="Calibri" panose="020F0502020204030204" pitchFamily="34" charset="0"/>
              </a:rPr>
              <a:t> Manufacturing</a:t>
            </a:r>
            <a:r>
              <a:rPr lang="zh-TW" altLang="en-US" sz="1600" b="1" dirty="0">
                <a:latin typeface="Calibri" panose="020F0502020204030204" pitchFamily="34" charset="0"/>
              </a:rPr>
              <a:t> </a:t>
            </a:r>
            <a:r>
              <a:rPr lang="en-US" altLang="zh-TW" sz="1600" b="1" dirty="0">
                <a:latin typeface="Calibri" panose="020F0502020204030204" pitchFamily="34" charset="0"/>
              </a:rPr>
              <a:t>  </a:t>
            </a:r>
          </a:p>
          <a:p>
            <a:pPr lvl="1" eaLnBrk="1" hangingPunct="1">
              <a:lnSpc>
                <a:spcPct val="85000"/>
              </a:lnSpc>
              <a:buClr>
                <a:srgbClr val="FF6600"/>
              </a:buClr>
              <a:buFontTx/>
              <a:buNone/>
              <a:defRPr/>
            </a:pPr>
            <a:endParaRPr lang="en-US" altLang="zh-TW" sz="900" b="1" dirty="0">
              <a:latin typeface="Calibri" panose="020F0502020204030204" pitchFamily="34" charset="0"/>
            </a:endParaRPr>
          </a:p>
          <a:p>
            <a:pPr marL="712467" lvl="1" indent="-192998" eaLnBrk="1" hangingPunct="1">
              <a:lnSpc>
                <a:spcPct val="85000"/>
              </a:lnSpc>
              <a:buFontTx/>
              <a:buChar char="»"/>
              <a:defRPr/>
            </a:pPr>
            <a:r>
              <a:rPr lang="en-US" altLang="zh-TW" sz="1600" b="1" dirty="0">
                <a:latin typeface="Calibri" panose="020F0502020204030204" pitchFamily="34" charset="0"/>
              </a:rPr>
              <a:t> China Factory        — ISO 9001   </a:t>
            </a:r>
          </a:p>
          <a:p>
            <a:pPr lvl="1" eaLnBrk="1" hangingPunct="1">
              <a:lnSpc>
                <a:spcPct val="85000"/>
              </a:lnSpc>
              <a:buClr>
                <a:srgbClr val="FF6600"/>
              </a:buClr>
              <a:buFontTx/>
              <a:buNone/>
              <a:defRPr/>
            </a:pPr>
            <a:r>
              <a:rPr lang="en-US" altLang="zh-TW" sz="1600" b="1" dirty="0">
                <a:latin typeface="Calibri" panose="020F0502020204030204" pitchFamily="34" charset="0"/>
              </a:rPr>
              <a:t>                                      — ISO 14001  </a:t>
            </a:r>
          </a:p>
          <a:p>
            <a:pPr lvl="1" eaLnBrk="1" hangingPunct="1">
              <a:lnSpc>
                <a:spcPct val="85000"/>
              </a:lnSpc>
              <a:buClr>
                <a:srgbClr val="FF6600"/>
              </a:buClr>
              <a:buFontTx/>
              <a:buNone/>
              <a:defRPr/>
            </a:pPr>
            <a:r>
              <a:rPr lang="en-US" altLang="zh-TW" sz="1600" b="1" dirty="0">
                <a:latin typeface="Calibri" panose="020F0502020204030204" pitchFamily="34" charset="0"/>
              </a:rPr>
              <a:t>                                      — ISO/TS 16949   </a:t>
            </a:r>
          </a:p>
          <a:p>
            <a:pPr lvl="1" eaLnBrk="1" hangingPunct="1">
              <a:lnSpc>
                <a:spcPct val="85000"/>
              </a:lnSpc>
              <a:buClr>
                <a:srgbClr val="FF6600"/>
              </a:buClr>
              <a:buFontTx/>
              <a:buNone/>
              <a:defRPr/>
            </a:pPr>
            <a:r>
              <a:rPr lang="en-US" altLang="zh-TW" sz="1600" b="1" dirty="0">
                <a:latin typeface="Calibri" panose="020F0502020204030204" pitchFamily="34" charset="0"/>
              </a:rPr>
              <a:t>                                      — UL / TUV  </a:t>
            </a:r>
          </a:p>
          <a:p>
            <a:pPr lvl="1" eaLnBrk="1" hangingPunct="1">
              <a:lnSpc>
                <a:spcPct val="85000"/>
              </a:lnSpc>
              <a:buClr>
                <a:srgbClr val="FF6600"/>
              </a:buClr>
              <a:buFontTx/>
              <a:buNone/>
              <a:defRPr/>
            </a:pPr>
            <a:r>
              <a:rPr lang="en-US" altLang="zh-TW" sz="1600" b="1" dirty="0">
                <a:latin typeface="Calibri" panose="020F0502020204030204" pitchFamily="34" charset="0"/>
              </a:rPr>
              <a:t>                                      — QC 080000</a:t>
            </a:r>
            <a:r>
              <a:rPr lang="zh-TW" altLang="en-US" sz="1600" b="1" dirty="0">
                <a:latin typeface="Calibri" panose="020F0502020204030204" pitchFamily="34" charset="0"/>
              </a:rPr>
              <a:t> </a:t>
            </a:r>
            <a:r>
              <a:rPr lang="en-US" altLang="zh-TW" sz="1600" b="1" dirty="0">
                <a:latin typeface="Calibri" panose="020F0502020204030204" pitchFamily="34" charset="0"/>
              </a:rPr>
              <a:t> </a:t>
            </a:r>
          </a:p>
          <a:p>
            <a:pPr lvl="1" eaLnBrk="1" hangingPunct="1">
              <a:lnSpc>
                <a:spcPct val="85000"/>
              </a:lnSpc>
              <a:buClr>
                <a:srgbClr val="FF6600"/>
              </a:buClr>
              <a:buFontTx/>
              <a:buNone/>
              <a:defRPr/>
            </a:pPr>
            <a:r>
              <a:rPr lang="en-US" altLang="zh-TW" sz="1600" b="1" dirty="0">
                <a:latin typeface="Calibri" panose="020F0502020204030204" pitchFamily="34" charset="0"/>
              </a:rPr>
              <a:t>                                      — SONY SPP</a:t>
            </a:r>
            <a:r>
              <a:rPr lang="zh-TW" altLang="en-US" sz="1600" b="1" dirty="0">
                <a:latin typeface="Calibri" panose="020F0502020204030204" pitchFamily="34" charset="0"/>
              </a:rPr>
              <a:t> </a:t>
            </a:r>
            <a:r>
              <a:rPr lang="en-US" altLang="zh-TW" sz="1600" b="1" dirty="0">
                <a:latin typeface="Calibri" panose="020F0502020204030204" pitchFamily="34" charset="0"/>
              </a:rPr>
              <a:t> </a:t>
            </a:r>
          </a:p>
          <a:p>
            <a:pPr lvl="1" eaLnBrk="1" hangingPunct="1">
              <a:lnSpc>
                <a:spcPct val="85000"/>
              </a:lnSpc>
              <a:buClr>
                <a:srgbClr val="FF6600"/>
              </a:buClr>
              <a:buFontTx/>
              <a:buNone/>
              <a:defRPr/>
            </a:pPr>
            <a:r>
              <a:rPr lang="en-US" altLang="zh-TW" sz="1600" b="1" dirty="0">
                <a:latin typeface="Calibri" panose="020F0502020204030204" pitchFamily="34" charset="0"/>
              </a:rPr>
              <a:t>                                      — OHSAS 18001  </a:t>
            </a:r>
          </a:p>
          <a:p>
            <a:pPr lvl="1" eaLnBrk="1" hangingPunct="1">
              <a:lnSpc>
                <a:spcPct val="85000"/>
              </a:lnSpc>
              <a:buClr>
                <a:srgbClr val="FF6600"/>
              </a:buClr>
              <a:buFontTx/>
              <a:buNone/>
              <a:defRPr/>
            </a:pPr>
            <a:r>
              <a:rPr lang="en-US" altLang="zh-TW" sz="1600" b="1" dirty="0">
                <a:latin typeface="Calibri" panose="020F0502020204030204" pitchFamily="34" charset="0"/>
              </a:rPr>
              <a:t>                                      — </a:t>
            </a:r>
            <a:r>
              <a:rPr lang="en-US" altLang="zh-TW" sz="1600" b="1" dirty="0" err="1">
                <a:latin typeface="Calibri" panose="020F0502020204030204" pitchFamily="34" charset="0"/>
              </a:rPr>
              <a:t>MFi</a:t>
            </a:r>
            <a:r>
              <a:rPr lang="en-US" altLang="zh-TW" sz="1600" b="1" dirty="0">
                <a:latin typeface="Calibri" panose="020F0502020204030204" pitchFamily="34" charset="0"/>
              </a:rPr>
              <a:t> Manufacturing  </a:t>
            </a:r>
          </a:p>
          <a:p>
            <a:pPr lvl="1" eaLnBrk="1" hangingPunct="1">
              <a:lnSpc>
                <a:spcPct val="85000"/>
              </a:lnSpc>
              <a:buClr>
                <a:srgbClr val="FF6600"/>
              </a:buClr>
              <a:buFontTx/>
              <a:buNone/>
              <a:defRPr/>
            </a:pPr>
            <a:endParaRPr lang="en-US" altLang="zh-TW" sz="900" b="1" dirty="0">
              <a:latin typeface="Calibri" panose="020F0502020204030204" pitchFamily="34" charset="0"/>
            </a:endParaRPr>
          </a:p>
          <a:p>
            <a:pPr marL="616864" lvl="1" indent="-97408" eaLnBrk="1" hangingPunct="1">
              <a:lnSpc>
                <a:spcPct val="85000"/>
              </a:lnSpc>
              <a:buFontTx/>
              <a:buChar char="»"/>
              <a:defRPr/>
            </a:pPr>
            <a:r>
              <a:rPr lang="en-US" altLang="zh-TW" sz="1600" b="1" dirty="0">
                <a:latin typeface="Calibri" panose="020F0502020204030204" pitchFamily="34" charset="0"/>
              </a:rPr>
              <a:t>  Vietnam Factory   — ISO 9001  </a:t>
            </a:r>
          </a:p>
          <a:p>
            <a:pPr lvl="1" eaLnBrk="1" hangingPunct="1">
              <a:lnSpc>
                <a:spcPct val="85000"/>
              </a:lnSpc>
              <a:buClr>
                <a:srgbClr val="FF6600"/>
              </a:buClr>
              <a:buFontTx/>
              <a:buNone/>
              <a:defRPr/>
            </a:pPr>
            <a:r>
              <a:rPr lang="en-US" altLang="zh-TW" sz="1600" b="1" dirty="0">
                <a:latin typeface="Calibri" panose="020F0502020204030204" pitchFamily="34" charset="0"/>
              </a:rPr>
              <a:t>                                      — UL / TUV  </a:t>
            </a:r>
          </a:p>
          <a:p>
            <a:pPr lvl="1" eaLnBrk="1" hangingPunct="1">
              <a:lnSpc>
                <a:spcPct val="85000"/>
              </a:lnSpc>
              <a:buClr>
                <a:srgbClr val="FF6600"/>
              </a:buClr>
              <a:buFontTx/>
              <a:buNone/>
              <a:defRPr/>
            </a:pPr>
            <a:r>
              <a:rPr lang="en-US" altLang="zh-TW" sz="1600" b="1" dirty="0">
                <a:latin typeface="Calibri" panose="020F0502020204030204" pitchFamily="34" charset="0"/>
              </a:rPr>
              <a:t>                                      — ISO 14001  </a:t>
            </a:r>
          </a:p>
          <a:p>
            <a:pPr lvl="1" eaLnBrk="1" hangingPunct="1">
              <a:lnSpc>
                <a:spcPct val="85000"/>
              </a:lnSpc>
              <a:buClr>
                <a:srgbClr val="FF0000"/>
              </a:buClr>
              <a:buFontTx/>
              <a:buNone/>
              <a:defRPr/>
            </a:pPr>
            <a:r>
              <a:rPr lang="en-US" altLang="ja-JP" sz="1600" b="1" dirty="0">
                <a:latin typeface="Calibri" panose="020F0502020204030204" pitchFamily="34" charset="0"/>
                <a:ea typeface="MS PGothic" pitchFamily="34" charset="-128"/>
              </a:rPr>
              <a:t>                                      — </a:t>
            </a:r>
            <a:r>
              <a:rPr lang="en-US" altLang="ja-JP" sz="1600" b="1" dirty="0" err="1">
                <a:latin typeface="Calibri" panose="020F0502020204030204" pitchFamily="34" charset="0"/>
                <a:ea typeface="MS PGothic" pitchFamily="34" charset="-128"/>
              </a:rPr>
              <a:t>MFi</a:t>
            </a:r>
            <a:r>
              <a:rPr lang="en-US" altLang="ja-JP" sz="1600" b="1" dirty="0">
                <a:latin typeface="Calibri" panose="020F0502020204030204" pitchFamily="34" charset="0"/>
                <a:ea typeface="MS PGothic" pitchFamily="34" charset="-128"/>
              </a:rPr>
              <a:t> Manufacturing  </a:t>
            </a:r>
            <a:endParaRPr lang="en-US" altLang="zh-TW" sz="1600" b="1" dirty="0">
              <a:latin typeface="Calibri" panose="020F0502020204030204" pitchFamily="34" charset="0"/>
              <a:ea typeface="MS PGothic" pitchFamily="34" charset="-128"/>
            </a:endParaRPr>
          </a:p>
          <a:p>
            <a:pPr marL="519470" lvl="1" indent="0" eaLnBrk="1" hangingPunct="1">
              <a:lnSpc>
                <a:spcPct val="85000"/>
              </a:lnSpc>
              <a:buClr>
                <a:srgbClr val="FF0000"/>
              </a:buClr>
              <a:buNone/>
              <a:defRPr/>
            </a:pPr>
            <a:endParaRPr lang="en-US" altLang="zh-TW" sz="1600" dirty="0">
              <a:latin typeface="Calibri" panose="020F0502020204030204" pitchFamily="34" charset="0"/>
            </a:endParaRPr>
          </a:p>
          <a:p>
            <a:pPr lvl="1" eaLnBrk="1" hangingPunct="1">
              <a:lnSpc>
                <a:spcPct val="85000"/>
              </a:lnSpc>
              <a:buClr>
                <a:srgbClr val="FF6600"/>
              </a:buClr>
              <a:buFontTx/>
              <a:buNone/>
              <a:defRPr/>
            </a:pPr>
            <a:endParaRPr lang="en-US" altLang="zh-TW" sz="1600" dirty="0">
              <a:latin typeface="Calibri" panose="020F0502020204030204" pitchFamily="34" charset="0"/>
            </a:endParaRPr>
          </a:p>
          <a:p>
            <a:pPr lvl="1" eaLnBrk="1" hangingPunct="1">
              <a:lnSpc>
                <a:spcPct val="85000"/>
              </a:lnSpc>
              <a:buClr>
                <a:srgbClr val="FF6600"/>
              </a:buClr>
              <a:buFontTx/>
              <a:buNone/>
              <a:defRPr/>
            </a:pPr>
            <a:r>
              <a:rPr lang="en-US" altLang="zh-TW" sz="1600" dirty="0">
                <a:latin typeface="Calibri" panose="020F0502020204030204" pitchFamily="34" charset="0"/>
              </a:rPr>
              <a:t> </a:t>
            </a:r>
          </a:p>
        </p:txBody>
      </p:sp>
      <p:sp>
        <p:nvSpPr>
          <p:cNvPr id="22532" name="Rectangle 6"/>
          <p:cNvSpPr>
            <a:spLocks noChangeArrowheads="1"/>
          </p:cNvSpPr>
          <p:nvPr/>
        </p:nvSpPr>
        <p:spPr bwMode="auto">
          <a:xfrm>
            <a:off x="445558" y="1595261"/>
            <a:ext cx="9089390" cy="923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892" tIns="51940" rIns="103892" bIns="51940" anchor="ctr"/>
          <a:lstStyle>
            <a:lvl1pPr algn="l" eaLnBrk="0" hangingPunct="0">
              <a:spcBef>
                <a:spcPct val="20000"/>
              </a:spcBef>
              <a:buChar char="•"/>
              <a:defRPr kumimoji="1" sz="3200">
                <a:solidFill>
                  <a:schemeClr val="tx1"/>
                </a:solidFill>
                <a:latin typeface="Times New Roman" pitchFamily="18" charset="0"/>
                <a:ea typeface="新細明體" charset="-120"/>
              </a:defRPr>
            </a:lvl1pPr>
            <a:lvl2pPr marL="742950" indent="-285750" algn="l" eaLnBrk="0" hangingPunct="0">
              <a:spcBef>
                <a:spcPct val="20000"/>
              </a:spcBef>
              <a:buChar char="–"/>
              <a:defRPr kumimoji="1" sz="2800">
                <a:solidFill>
                  <a:schemeClr val="tx1"/>
                </a:solidFill>
                <a:latin typeface="Times New Roman" pitchFamily="18" charset="0"/>
                <a:ea typeface="新細明體"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charset="-120"/>
              </a:defRPr>
            </a:lvl9pPr>
          </a:lstStyle>
          <a:p>
            <a:pPr algn="ctr" defTabSz="1039026" eaLnBrk="1" fontAlgn="base" hangingPunct="1">
              <a:spcBef>
                <a:spcPct val="0"/>
              </a:spcBef>
              <a:spcAft>
                <a:spcPct val="0"/>
              </a:spcAft>
              <a:buNone/>
            </a:pPr>
            <a:endParaRPr lang="en-US" altLang="zh-TW" sz="5000">
              <a:solidFill>
                <a:srgbClr val="000000"/>
              </a:solidFill>
              <a:ea typeface="Arial Unicode MS" pitchFamily="34" charset="-120"/>
              <a:cs typeface="Arial Unicode MS" pitchFamily="34" charset="-120"/>
            </a:endParaRPr>
          </a:p>
        </p:txBody>
      </p:sp>
      <p:sp>
        <p:nvSpPr>
          <p:cNvPr id="22533" name="Line 10"/>
          <p:cNvSpPr>
            <a:spLocks noChangeShapeType="1"/>
          </p:cNvSpPr>
          <p:nvPr/>
        </p:nvSpPr>
        <p:spPr bwMode="auto">
          <a:xfrm>
            <a:off x="430706" y="1056516"/>
            <a:ext cx="9698320" cy="6997"/>
          </a:xfrm>
          <a:prstGeom prst="line">
            <a:avLst/>
          </a:prstGeom>
          <a:noFill/>
          <a:ln w="57150" cap="sq">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lIns="103892" tIns="51940" rIns="103892" bIns="51940" anchor="ctr"/>
          <a:lstStyle/>
          <a:p>
            <a:pPr algn="ctr" defTabSz="1039026" fontAlgn="base">
              <a:spcBef>
                <a:spcPct val="0"/>
              </a:spcBef>
              <a:spcAft>
                <a:spcPct val="0"/>
              </a:spcAft>
            </a:pPr>
            <a:endParaRPr kumimoji="1" lang="zh-TW" altLang="en-US" sz="2700">
              <a:solidFill>
                <a:srgbClr val="000000"/>
              </a:solidFill>
              <a:latin typeface="Arial" charset="0"/>
              <a:ea typeface="Arial Unicode MS" pitchFamily="34" charset="-120"/>
              <a:cs typeface="Arial Unicode MS" pitchFamily="34" charset="-120"/>
            </a:endParaRPr>
          </a:p>
        </p:txBody>
      </p:sp>
      <p:sp>
        <p:nvSpPr>
          <p:cNvPr id="45062" name="Rectangle 12"/>
          <p:cNvSpPr>
            <a:spLocks noGrp="1" noChangeArrowheads="1"/>
          </p:cNvSpPr>
          <p:nvPr>
            <p:ph type="title"/>
          </p:nvPr>
        </p:nvSpPr>
        <p:spPr>
          <a:xfrm>
            <a:off x="1039636" y="304359"/>
            <a:ext cx="9089390" cy="755650"/>
          </a:xfrm>
        </p:spPr>
        <p:txBody>
          <a:bodyPr/>
          <a:lstStyle/>
          <a:p>
            <a:pPr eaLnBrk="1" hangingPunct="1">
              <a:defRPr/>
            </a:pPr>
            <a:r>
              <a:rPr lang="en-US" altLang="zh-TW" sz="3600" b="1" dirty="0">
                <a:latin typeface="Calibri" pitchFamily="34" charset="0"/>
              </a:rPr>
              <a:t> </a:t>
            </a:r>
            <a:r>
              <a:rPr lang="en-US" altLang="zh-TW" sz="3600" b="1" dirty="0">
                <a:solidFill>
                  <a:srgbClr val="000066"/>
                </a:solidFill>
                <a:latin typeface="Calibri" pitchFamily="34" charset="0"/>
              </a:rPr>
              <a:t>Certification </a:t>
            </a:r>
          </a:p>
        </p:txBody>
      </p:sp>
      <p:pic>
        <p:nvPicPr>
          <p:cNvPr id="22535" name="圖片 8" descr="ISO9001_TL9000_(Taiwa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9866" y="1163254"/>
            <a:ext cx="2383737" cy="326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圖片 9" descr="ISO14001(2004 Taiwa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0539" y="4484926"/>
            <a:ext cx="2131254" cy="270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3603" y="4526903"/>
            <a:ext cx="2415298" cy="265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type="none" w="sm" len="sm"/>
              </a14:hiddenLine>
            </a:ext>
          </a:extLst>
        </p:spPr>
      </p:pic>
      <p:pic>
        <p:nvPicPr>
          <p:cNvPr id="2253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3603" y="1336381"/>
            <a:ext cx="2355890" cy="288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ctr">
                <a:solidFill>
                  <a:srgbClr val="000000"/>
                </a:solidFill>
                <a:miter lim="800000"/>
                <a:headEnd/>
                <a:tailEnd type="none" w="sm" len="sm"/>
              </a14:hiddenLine>
            </a:ext>
          </a:extLst>
        </p:spPr>
      </p:pic>
      <p:pic>
        <p:nvPicPr>
          <p:cNvPr id="22539" name="Picture 9" descr="umec-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0706" y="409314"/>
            <a:ext cx="2094124" cy="57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416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51" y="3199271"/>
            <a:ext cx="4971688" cy="3771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24579" name="Line 45"/>
          <p:cNvSpPr>
            <a:spLocks noChangeShapeType="1"/>
          </p:cNvSpPr>
          <p:nvPr/>
        </p:nvSpPr>
        <p:spPr bwMode="auto">
          <a:xfrm>
            <a:off x="430706" y="1068755"/>
            <a:ext cx="9698320" cy="6997"/>
          </a:xfrm>
          <a:prstGeom prst="line">
            <a:avLst/>
          </a:prstGeom>
          <a:noFill/>
          <a:ln w="57150" cap="sq">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lIns="103943" tIns="51966" rIns="103943" bIns="51966" anchor="ctr"/>
          <a:lstStyle/>
          <a:p>
            <a:pPr algn="ctr" defTabSz="1039534" fontAlgn="base">
              <a:spcBef>
                <a:spcPct val="0"/>
              </a:spcBef>
              <a:spcAft>
                <a:spcPct val="0"/>
              </a:spcAft>
            </a:pPr>
            <a:endParaRPr kumimoji="1" lang="zh-TW" altLang="en-US" sz="2700">
              <a:solidFill>
                <a:srgbClr val="000000"/>
              </a:solidFill>
              <a:latin typeface="Arial" charset="0"/>
              <a:ea typeface="Arial Unicode MS" pitchFamily="34" charset="-120"/>
              <a:cs typeface="Arial Unicode MS" pitchFamily="34" charset="-120"/>
            </a:endParaRPr>
          </a:p>
        </p:txBody>
      </p:sp>
      <p:sp>
        <p:nvSpPr>
          <p:cNvPr id="44036" name="Rectangle 91"/>
          <p:cNvSpPr>
            <a:spLocks noChangeArrowheads="1"/>
          </p:cNvSpPr>
          <p:nvPr/>
        </p:nvSpPr>
        <p:spPr bwMode="auto">
          <a:xfrm>
            <a:off x="2070100" y="425479"/>
            <a:ext cx="7923512" cy="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943" tIns="51966" rIns="103943" bIns="51966" anchor="ctr"/>
          <a:lstStyle>
            <a:lvl1pPr algn="l" eaLnBrk="0" hangingPunct="0">
              <a:spcBef>
                <a:spcPct val="20000"/>
              </a:spcBef>
              <a:buChar char="•"/>
              <a:defRPr kumimoji="1" sz="3200">
                <a:solidFill>
                  <a:schemeClr val="tx1"/>
                </a:solidFill>
                <a:latin typeface="Times New Roman" pitchFamily="18" charset="0"/>
                <a:ea typeface="新細明體" pitchFamily="18" charset="-120"/>
              </a:defRPr>
            </a:lvl1pPr>
            <a:lvl2pPr marL="742950" indent="-285750" algn="l" eaLnBrk="0" hangingPunct="0">
              <a:spcBef>
                <a:spcPct val="20000"/>
              </a:spcBef>
              <a:buChar char="–"/>
              <a:defRPr kumimoji="1" sz="2800">
                <a:solidFill>
                  <a:schemeClr val="tx1"/>
                </a:solidFill>
                <a:latin typeface="Times New Roman" pitchFamily="18" charset="0"/>
                <a:ea typeface="新細明體" pitchFamily="18" charset="-120"/>
              </a:defRPr>
            </a:lvl2pPr>
            <a:lvl3pPr marL="1143000" indent="-228600" algn="l" eaLnBrk="0" hangingPunct="0">
              <a:spcBef>
                <a:spcPct val="20000"/>
              </a:spcBef>
              <a:buChar char="•"/>
              <a:defRPr kumimoji="1" sz="2400">
                <a:solidFill>
                  <a:schemeClr val="tx1"/>
                </a:solidFill>
                <a:latin typeface="Times New Roman" pitchFamily="18" charset="0"/>
                <a:ea typeface="新細明體" pitchFamily="18" charset="-120"/>
              </a:defRPr>
            </a:lvl3pPr>
            <a:lvl4pPr marL="1600200" indent="-228600" algn="l" eaLnBrk="0" hangingPunct="0">
              <a:spcBef>
                <a:spcPct val="20000"/>
              </a:spcBef>
              <a:buChar char="–"/>
              <a:defRPr kumimoji="1" sz="2000">
                <a:solidFill>
                  <a:schemeClr val="tx1"/>
                </a:solidFill>
                <a:latin typeface="Times New Roman" pitchFamily="18" charset="0"/>
                <a:ea typeface="新細明體" pitchFamily="18" charset="-120"/>
              </a:defRPr>
            </a:lvl4pPr>
            <a:lvl5pPr marL="2057400" indent="-228600" algn="l" eaLnBrk="0" hangingPunct="0">
              <a:spcBef>
                <a:spcPct val="20000"/>
              </a:spcBef>
              <a:buChar char="»"/>
              <a:defRPr kumimoji="1" sz="2000">
                <a:solidFill>
                  <a:schemeClr val="tx1"/>
                </a:solidFill>
                <a:latin typeface="Times New Roman" pitchFamily="18"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新細明體" pitchFamily="18" charset="-120"/>
              </a:defRPr>
            </a:lvl9pPr>
          </a:lstStyle>
          <a:p>
            <a:pPr algn="ctr" defTabSz="1039534" eaLnBrk="1" fontAlgn="base" hangingPunct="1">
              <a:spcBef>
                <a:spcPct val="0"/>
              </a:spcBef>
              <a:spcAft>
                <a:spcPct val="0"/>
              </a:spcAft>
              <a:buNone/>
              <a:defRPr/>
            </a:pPr>
            <a:r>
              <a:rPr lang="en-US" altLang="zh-TW" b="1" dirty="0">
                <a:solidFill>
                  <a:srgbClr val="000066"/>
                </a:solidFill>
                <a:latin typeface="Calibri" pitchFamily="34" charset="0"/>
                <a:ea typeface="Arial Unicode MS" pitchFamily="34" charset="-120"/>
                <a:cs typeface="Arial Unicode MS" pitchFamily="34" charset="-120"/>
              </a:rPr>
              <a:t> 2017 Sales Revenue Update</a:t>
            </a:r>
            <a:endParaRPr lang="en-US" altLang="zh-TW" dirty="0">
              <a:solidFill>
                <a:srgbClr val="000000"/>
              </a:solidFill>
              <a:latin typeface="Calibri" pitchFamily="34" charset="0"/>
              <a:ea typeface="Arial Unicode MS" pitchFamily="34" charset="-120"/>
              <a:cs typeface="Arial Unicode MS" pitchFamily="34" charset="-120"/>
            </a:endParaRPr>
          </a:p>
        </p:txBody>
      </p:sp>
      <p:pic>
        <p:nvPicPr>
          <p:cNvPr id="24581" name="Picture 9" descr="umec-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06" y="409314"/>
            <a:ext cx="2094124" cy="57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19066" y="1583035"/>
            <a:ext cx="5346700" cy="405799"/>
          </a:xfrm>
          <a:prstGeom prst="rect">
            <a:avLst/>
          </a:prstGeom>
        </p:spPr>
        <p:txBody>
          <a:bodyPr lIns="103943" tIns="51966" rIns="103943" bIns="51966">
            <a:spAutoFit/>
          </a:bodyPr>
          <a:lstStyle/>
          <a:p>
            <a:pPr marL="205722" indent="-205722" algn="ctr" defTabSz="1039534" fontAlgn="base">
              <a:lnSpc>
                <a:spcPct val="85000"/>
              </a:lnSpc>
              <a:spcBef>
                <a:spcPct val="0"/>
              </a:spcBef>
              <a:spcAft>
                <a:spcPct val="0"/>
              </a:spcAft>
              <a:buClr>
                <a:srgbClr val="FF3300"/>
              </a:buClr>
              <a:defRPr/>
            </a:pPr>
            <a:r>
              <a:rPr kumimoji="1" lang="en-US" altLang="zh-TW" sz="2300" b="1" i="1" u="sng" dirty="0">
                <a:solidFill>
                  <a:srgbClr val="000000"/>
                </a:solidFill>
                <a:latin typeface="Calibri" panose="020F0502020204030204" pitchFamily="34" charset="0"/>
                <a:ea typeface="Arial Unicode MS" pitchFamily="34" charset="-120"/>
                <a:cs typeface="Arial Unicode MS" pitchFamily="34" charset="-120"/>
              </a:rPr>
              <a:t>2017 ANNUAL SALES:  US$121,821,970.</a:t>
            </a:r>
          </a:p>
        </p:txBody>
      </p:sp>
      <p:sp>
        <p:nvSpPr>
          <p:cNvPr id="13" name="矩形 12"/>
          <p:cNvSpPr/>
          <p:nvPr/>
        </p:nvSpPr>
        <p:spPr>
          <a:xfrm>
            <a:off x="428850" y="2522368"/>
            <a:ext cx="3000093" cy="340733"/>
          </a:xfrm>
          <a:prstGeom prst="rect">
            <a:avLst/>
          </a:prstGeom>
        </p:spPr>
        <p:txBody>
          <a:bodyPr lIns="103943" tIns="51966" rIns="103943" bIns="51966">
            <a:spAutoFit/>
          </a:bodyPr>
          <a:lstStyle/>
          <a:p>
            <a:pPr marL="205722" indent="-205722" defTabSz="1039534" fontAlgn="base">
              <a:lnSpc>
                <a:spcPct val="85000"/>
              </a:lnSpc>
              <a:spcBef>
                <a:spcPct val="0"/>
              </a:spcBef>
              <a:spcAft>
                <a:spcPct val="0"/>
              </a:spcAft>
              <a:buClr>
                <a:srgbClr val="FF3300"/>
              </a:buClr>
              <a:defRPr/>
            </a:pPr>
            <a:r>
              <a:rPr kumimoji="1" lang="en-US" altLang="zh-TW" b="1" u="sng" dirty="0">
                <a:solidFill>
                  <a:srgbClr val="000000"/>
                </a:solidFill>
                <a:latin typeface="Calibri" panose="020F0502020204030204" pitchFamily="34" charset="0"/>
                <a:ea typeface="Arial Unicode MS" pitchFamily="34" charset="-120"/>
                <a:cs typeface="Arial Unicode MS" pitchFamily="34" charset="-120"/>
              </a:rPr>
              <a:t>●</a:t>
            </a:r>
            <a:r>
              <a:rPr kumimoji="1" lang="zh-TW" altLang="en-US" b="1" u="sng" dirty="0">
                <a:solidFill>
                  <a:srgbClr val="000000"/>
                </a:solidFill>
                <a:latin typeface="Calibri" panose="020F0502020204030204" pitchFamily="34" charset="0"/>
                <a:ea typeface="Arial Unicode MS" pitchFamily="34" charset="-120"/>
                <a:cs typeface="Arial Unicode MS" pitchFamily="34" charset="-120"/>
              </a:rPr>
              <a:t> </a:t>
            </a:r>
            <a:r>
              <a:rPr kumimoji="1" lang="en-US" altLang="zh-TW" b="1" u="sng" dirty="0">
                <a:solidFill>
                  <a:srgbClr val="000000"/>
                </a:solidFill>
                <a:latin typeface="Calibri" panose="020F0502020204030204" pitchFamily="34" charset="0"/>
                <a:ea typeface="Arial Unicode MS" pitchFamily="34" charset="-120"/>
                <a:cs typeface="Arial Unicode MS" pitchFamily="34" charset="-120"/>
              </a:rPr>
              <a:t>By Territory</a:t>
            </a:r>
          </a:p>
        </p:txBody>
      </p:sp>
      <p:sp>
        <p:nvSpPr>
          <p:cNvPr id="14" name="矩形 13"/>
          <p:cNvSpPr/>
          <p:nvPr/>
        </p:nvSpPr>
        <p:spPr>
          <a:xfrm>
            <a:off x="5428388" y="2522368"/>
            <a:ext cx="3000093" cy="340733"/>
          </a:xfrm>
          <a:prstGeom prst="rect">
            <a:avLst/>
          </a:prstGeom>
        </p:spPr>
        <p:txBody>
          <a:bodyPr lIns="103943" tIns="51966" rIns="103943" bIns="51966">
            <a:spAutoFit/>
          </a:bodyPr>
          <a:lstStyle/>
          <a:p>
            <a:pPr marL="205722" indent="-205722" defTabSz="1039534" fontAlgn="base">
              <a:lnSpc>
                <a:spcPct val="85000"/>
              </a:lnSpc>
              <a:spcBef>
                <a:spcPct val="0"/>
              </a:spcBef>
              <a:spcAft>
                <a:spcPct val="0"/>
              </a:spcAft>
              <a:buClr>
                <a:srgbClr val="FF3300"/>
              </a:buClr>
              <a:defRPr/>
            </a:pPr>
            <a:r>
              <a:rPr kumimoji="1" lang="en-US" altLang="zh-TW" b="1" u="sng" dirty="0">
                <a:solidFill>
                  <a:srgbClr val="000000"/>
                </a:solidFill>
                <a:latin typeface="Calibri" panose="020F0502020204030204" pitchFamily="34" charset="0"/>
                <a:ea typeface="Arial Unicode MS" pitchFamily="34" charset="-120"/>
                <a:cs typeface="Arial Unicode MS" pitchFamily="34" charset="-120"/>
              </a:rPr>
              <a:t>●</a:t>
            </a:r>
            <a:r>
              <a:rPr kumimoji="1" lang="zh-TW" altLang="en-US" b="1" u="sng" dirty="0">
                <a:solidFill>
                  <a:srgbClr val="000000"/>
                </a:solidFill>
                <a:latin typeface="Calibri" panose="020F0502020204030204" pitchFamily="34" charset="0"/>
                <a:ea typeface="Arial Unicode MS" pitchFamily="34" charset="-120"/>
                <a:cs typeface="Arial Unicode MS" pitchFamily="34" charset="-120"/>
              </a:rPr>
              <a:t> </a:t>
            </a:r>
            <a:r>
              <a:rPr kumimoji="1" lang="en-US" altLang="zh-TW" b="1" u="sng" dirty="0">
                <a:solidFill>
                  <a:srgbClr val="000000"/>
                </a:solidFill>
                <a:latin typeface="Calibri" panose="020F0502020204030204" pitchFamily="34" charset="0"/>
                <a:ea typeface="Arial Unicode MS" pitchFamily="34" charset="-120"/>
                <a:cs typeface="Arial Unicode MS" pitchFamily="34" charset="-120"/>
              </a:rPr>
              <a:t>By Product Line</a:t>
            </a:r>
          </a:p>
        </p:txBody>
      </p:sp>
      <p:pic>
        <p:nvPicPr>
          <p:cNvPr id="2458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1386" y="3173030"/>
            <a:ext cx="5409821" cy="3771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41220457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Arial" pitchFamily="34" charset="0"/>
            <a:ea typeface="Arial Unicode MS" pitchFamily="34" charset="-120"/>
            <a:cs typeface="Arial Unicode MS" pitchFamily="34" charset="-12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Arial" pitchFamily="34" charset="0"/>
            <a:ea typeface="Arial Unicode MS" pitchFamily="34" charset="-120"/>
            <a:cs typeface="Arial Unicode MS" pitchFamily="34" charset="-120"/>
          </a:defRPr>
        </a:defPPr>
      </a:lstStyle>
    </a:lnDef>
  </a:objectDefaults>
  <a:extraClrSchemeLst>
    <a:extraClrScheme>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預設簡報設計">
  <a:themeElements>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Arial" pitchFamily="34" charset="0"/>
            <a:ea typeface="Arial Unicode MS" pitchFamily="34" charset="-120"/>
            <a:cs typeface="Arial Unicode MS" pitchFamily="34" charset="-12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Arial" pitchFamily="34" charset="0"/>
            <a:ea typeface="Arial Unicode MS" pitchFamily="34" charset="-120"/>
            <a:cs typeface="Arial Unicode MS" pitchFamily="34" charset="-120"/>
          </a:defRPr>
        </a:defPPr>
      </a:lstStyle>
    </a:lnDef>
  </a:objectDefaults>
  <a:extraClrSchemeLst>
    <a:extraClrScheme>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預設簡報設計">
  <a:themeElements>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Arial" pitchFamily="34" charset="0"/>
            <a:ea typeface="Arial Unicode MS" pitchFamily="34" charset="-120"/>
            <a:cs typeface="Arial Unicode MS" pitchFamily="34" charset="-12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Arial" pitchFamily="34" charset="0"/>
            <a:ea typeface="Arial Unicode MS" pitchFamily="34" charset="-120"/>
            <a:cs typeface="Arial Unicode MS" pitchFamily="34" charset="-120"/>
          </a:defRPr>
        </a:defPPr>
      </a:lstStyle>
    </a:lnDef>
  </a:objectDefaults>
  <a:extraClrSchemeLst>
    <a:extraClrScheme>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預設簡報設計">
  <a:themeElements>
    <a:clrScheme name="2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預設簡報設計">
      <a:majorFont>
        <a:latin typeface="Arial"/>
        <a:ea typeface="微軟正黑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預設簡報設計">
  <a:themeElements>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Arial" pitchFamily="34" charset="0"/>
            <a:ea typeface="Arial Unicode MS" pitchFamily="34" charset="-120"/>
            <a:cs typeface="Arial Unicode MS" pitchFamily="34" charset="-12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Arial" pitchFamily="34" charset="0"/>
            <a:ea typeface="Arial Unicode MS" pitchFamily="34" charset="-120"/>
            <a:cs typeface="Arial Unicode MS" pitchFamily="34" charset="-120"/>
          </a:defRPr>
        </a:defPPr>
      </a:lstStyle>
    </a:lnDef>
  </a:objectDefaults>
  <a:extraClrSchemeLst>
    <a:extraClrScheme>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預設簡報設計">
  <a:themeElements>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Arial" pitchFamily="34" charset="0"/>
            <a:ea typeface="Arial Unicode MS" pitchFamily="34" charset="-120"/>
            <a:cs typeface="Arial Unicode MS" pitchFamily="34" charset="-12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Arial" pitchFamily="34" charset="0"/>
            <a:ea typeface="Arial Unicode MS" pitchFamily="34" charset="-120"/>
            <a:cs typeface="Arial Unicode MS" pitchFamily="34" charset="-120"/>
          </a:defRPr>
        </a:defPPr>
      </a:lstStyle>
    </a:lnDef>
  </a:objectDefaults>
  <a:extraClrSchemeLst>
    <a:extraClrScheme>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預設簡報設計">
  <a:themeElements>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Arial" pitchFamily="34" charset="0"/>
            <a:ea typeface="Arial Unicode MS" pitchFamily="34" charset="-120"/>
            <a:cs typeface="Arial Unicode MS" pitchFamily="34" charset="-12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Arial" pitchFamily="34" charset="0"/>
            <a:ea typeface="Arial Unicode MS" pitchFamily="34" charset="-120"/>
            <a:cs typeface="Arial Unicode MS" pitchFamily="34" charset="-120"/>
          </a:defRPr>
        </a:defPPr>
      </a:lstStyle>
    </a:lnDef>
  </a:objectDefaults>
  <a:extraClrSchemeLst>
    <a:extraClrScheme>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預設簡報設計">
  <a:themeElements>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Arial" pitchFamily="34" charset="0"/>
            <a:ea typeface="Arial Unicode MS" pitchFamily="34" charset="-120"/>
            <a:cs typeface="Arial Unicode MS" pitchFamily="34" charset="-12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Arial" pitchFamily="34" charset="0"/>
            <a:ea typeface="Arial Unicode MS" pitchFamily="34" charset="-120"/>
            <a:cs typeface="Arial Unicode MS" pitchFamily="34" charset="-120"/>
          </a:defRPr>
        </a:defPPr>
      </a:lstStyle>
    </a:lnDef>
  </a:objectDefaults>
  <a:extraClrSchemeLst>
    <a:extraClrScheme>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預設簡報設計">
  <a:themeElements>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預設簡報設計">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Arial" pitchFamily="34" charset="0"/>
            <a:ea typeface="Arial Unicode MS" pitchFamily="34" charset="-120"/>
            <a:cs typeface="Arial Unicode MS" pitchFamily="34" charset="-12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TW" altLang="en-US" sz="2400" b="0" i="0" u="none" strike="noStrike" cap="none" normalizeH="0" baseline="0" smtClean="0">
            <a:ln>
              <a:noFill/>
            </a:ln>
            <a:solidFill>
              <a:schemeClr val="tx1"/>
            </a:solidFill>
            <a:effectLst/>
            <a:latin typeface="Arial" pitchFamily="34" charset="0"/>
            <a:ea typeface="Arial Unicode MS" pitchFamily="34" charset="-120"/>
            <a:cs typeface="Arial Unicode MS" pitchFamily="34" charset="-120"/>
          </a:defRPr>
        </a:defPPr>
      </a:lstStyle>
    </a:lnDef>
  </a:objectDefaults>
  <a:extraClrSchemeLst>
    <a:extraClrScheme>
      <a:clrScheme name="預設簡報設計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預設簡報設計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預設簡報設計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預設簡報設計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6142</TotalTime>
  <Words>2362</Words>
  <Application>Microsoft Office PowerPoint</Application>
  <PresentationFormat>自訂</PresentationFormat>
  <Paragraphs>397</Paragraphs>
  <Slides>32</Slides>
  <Notes>4</Notes>
  <HiddenSlides>0</HiddenSlides>
  <MMClips>0</MMClips>
  <ScaleCrop>false</ScaleCrop>
  <HeadingPairs>
    <vt:vector size="6" baseType="variant">
      <vt:variant>
        <vt:lpstr>佈景主題</vt:lpstr>
      </vt:variant>
      <vt:variant>
        <vt:i4>18</vt:i4>
      </vt:variant>
      <vt:variant>
        <vt:lpstr>內嵌 OLE 伺服程式</vt:lpstr>
      </vt:variant>
      <vt:variant>
        <vt:i4>1</vt:i4>
      </vt:variant>
      <vt:variant>
        <vt:lpstr>投影片標題</vt:lpstr>
      </vt:variant>
      <vt:variant>
        <vt:i4>32</vt:i4>
      </vt:variant>
    </vt:vector>
  </HeadingPairs>
  <TitlesOfParts>
    <vt:vector size="51" baseType="lpstr">
      <vt:lpstr>Office Theme</vt:lpstr>
      <vt:lpstr>1_預設簡報設計</vt:lpstr>
      <vt:lpstr>4_預設簡報設計</vt:lpstr>
      <vt:lpstr>5_預設簡報設計</vt:lpstr>
      <vt:lpstr>2_預設簡報設計</vt:lpstr>
      <vt:lpstr>6_預設簡報設計</vt:lpstr>
      <vt:lpstr>7_預設簡報設計</vt:lpstr>
      <vt:lpstr>1_Office Theme</vt:lpstr>
      <vt:lpstr>8_預設簡報設計</vt:lpstr>
      <vt:lpstr>預設簡報設計</vt:lpstr>
      <vt:lpstr>3_預設簡報設計</vt:lpstr>
      <vt:lpstr>2_Office Theme</vt:lpstr>
      <vt:lpstr>3_Office Theme</vt:lpstr>
      <vt:lpstr>4_Office Theme</vt:lpstr>
      <vt:lpstr>6_Office Theme</vt:lpstr>
      <vt:lpstr>7_Office Theme</vt:lpstr>
      <vt:lpstr>5_Office Theme</vt:lpstr>
      <vt:lpstr>8_Office Theme</vt:lpstr>
      <vt:lpstr>多媒體項目</vt:lpstr>
      <vt:lpstr>Universal Microelectronics Co., Ltd.</vt:lpstr>
      <vt:lpstr>PowerPoint 簡報</vt:lpstr>
      <vt:lpstr>PowerPoint 簡報</vt:lpstr>
      <vt:lpstr>公司簡介</vt:lpstr>
      <vt:lpstr>PowerPoint 簡報</vt:lpstr>
      <vt:lpstr>PowerPoint 簡報</vt:lpstr>
      <vt:lpstr>PowerPoint 簡報</vt:lpstr>
      <vt:lpstr> Certification </vt:lpstr>
      <vt:lpstr>PowerPoint 簡報</vt:lpstr>
      <vt:lpstr>PowerPoint 簡報</vt:lpstr>
      <vt:lpstr>Magnetic Component Product</vt:lpstr>
      <vt:lpstr>PowerPoint 簡報</vt:lpstr>
      <vt:lpstr>PowerPoint 簡報</vt:lpstr>
      <vt:lpstr>Automotive Radar Solution</vt:lpstr>
      <vt:lpstr>PowerPoint 簡報</vt:lpstr>
      <vt:lpstr>PowerPoint 簡報</vt:lpstr>
      <vt:lpstr>PowerPoint 簡報</vt:lpstr>
      <vt:lpstr>市場佈局</vt:lpstr>
      <vt:lpstr>PowerPoint 簡報</vt:lpstr>
      <vt:lpstr>PowerPoint 簡報</vt:lpstr>
      <vt:lpstr>PowerPoint 簡報</vt:lpstr>
      <vt:lpstr>營運展望</vt:lpstr>
      <vt:lpstr>營運展望</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- 2017 UMEC Company Profile - Standard Version [相容模式]</dc:title>
  <dc:creator>paul</dc:creator>
  <cp:lastModifiedBy>TW-1000-麻中直</cp:lastModifiedBy>
  <cp:revision>41</cp:revision>
  <cp:lastPrinted>2018-11-22T10:00:32Z</cp:lastPrinted>
  <dcterms:created xsi:type="dcterms:W3CDTF">2017-10-19T14:33:38Z</dcterms:created>
  <dcterms:modified xsi:type="dcterms:W3CDTF">2018-11-22T10:11:52Z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2017-10-05T00:00:00Z</vt:filetime>
  </property>
  <property fmtid="{D5CDD505-2E9C-101B-9397-08002B2CF9AE}" pid="3" name="Creator">
    <vt:lpwstr>Microsoft PowerPoint - 2017 UMEC Company Profile - Standard Version [相容模式]</vt:lpwstr>
  </property>
  <property fmtid="{D5CDD505-2E9C-101B-9397-08002B2CF9AE}" pid="4" name="LastSaved">
    <vt:filetime>2017-10-05T00:00:00Z</vt:filetime>
  </property>
</Properties>
</file>